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1"/>
  </p:notesMasterIdLst>
  <p:sldIdLst>
    <p:sldId id="256" r:id="rId2"/>
    <p:sldId id="258" r:id="rId3"/>
    <p:sldId id="259" r:id="rId4"/>
    <p:sldId id="264" r:id="rId5"/>
    <p:sldId id="261" r:id="rId6"/>
    <p:sldId id="260" r:id="rId7"/>
    <p:sldId id="262" r:id="rId8"/>
    <p:sldId id="263" r:id="rId9"/>
    <p:sldId id="267" r:id="rId10"/>
    <p:sldId id="265" r:id="rId11"/>
    <p:sldId id="266" r:id="rId12"/>
    <p:sldId id="268" r:id="rId13"/>
    <p:sldId id="269" r:id="rId14"/>
    <p:sldId id="271" r:id="rId15"/>
    <p:sldId id="270" r:id="rId16"/>
    <p:sldId id="272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9" r:id="rId32"/>
    <p:sldId id="300" r:id="rId33"/>
    <p:sldId id="293" r:id="rId34"/>
    <p:sldId id="294" r:id="rId35"/>
    <p:sldId id="299" r:id="rId36"/>
    <p:sldId id="292" r:id="rId37"/>
    <p:sldId id="295" r:id="rId38"/>
    <p:sldId id="296" r:id="rId39"/>
    <p:sldId id="312" r:id="rId40"/>
    <p:sldId id="313" r:id="rId41"/>
    <p:sldId id="314" r:id="rId42"/>
    <p:sldId id="315" r:id="rId43"/>
    <p:sldId id="301" r:id="rId44"/>
    <p:sldId id="302" r:id="rId45"/>
    <p:sldId id="311" r:id="rId46"/>
    <p:sldId id="298" r:id="rId47"/>
    <p:sldId id="303" r:id="rId48"/>
    <p:sldId id="304" r:id="rId49"/>
    <p:sldId id="306" r:id="rId50"/>
    <p:sldId id="316" r:id="rId51"/>
    <p:sldId id="305" r:id="rId52"/>
    <p:sldId id="307" r:id="rId53"/>
    <p:sldId id="308" r:id="rId54"/>
    <p:sldId id="318" r:id="rId55"/>
    <p:sldId id="309" r:id="rId56"/>
    <p:sldId id="310" r:id="rId57"/>
    <p:sldId id="327" r:id="rId58"/>
    <p:sldId id="319" r:id="rId59"/>
    <p:sldId id="320" r:id="rId60"/>
    <p:sldId id="325" r:id="rId61"/>
    <p:sldId id="324" r:id="rId62"/>
    <p:sldId id="326" r:id="rId63"/>
    <p:sldId id="321" r:id="rId64"/>
    <p:sldId id="345" r:id="rId65"/>
    <p:sldId id="328" r:id="rId66"/>
    <p:sldId id="329" r:id="rId67"/>
    <p:sldId id="330" r:id="rId68"/>
    <p:sldId id="331" r:id="rId69"/>
    <p:sldId id="333" r:id="rId70"/>
    <p:sldId id="338" r:id="rId71"/>
    <p:sldId id="334" r:id="rId72"/>
    <p:sldId id="339" r:id="rId73"/>
    <p:sldId id="335" r:id="rId74"/>
    <p:sldId id="340" r:id="rId75"/>
    <p:sldId id="336" r:id="rId76"/>
    <p:sldId id="341" r:id="rId77"/>
    <p:sldId id="337" r:id="rId78"/>
    <p:sldId id="343" r:id="rId79"/>
    <p:sldId id="344" r:id="rId8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73157" autoAdjust="0"/>
  </p:normalViewPr>
  <p:slideViewPr>
    <p:cSldViewPr snapToGrid="0">
      <p:cViewPr varScale="1">
        <p:scale>
          <a:sx n="85" d="100"/>
          <a:sy n="85" d="100"/>
        </p:scale>
        <p:origin x="2700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B3FAD-2E27-4F40-B476-232D3461E69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0E71B82-E795-4F52-A83C-E390FDF245B4}">
      <dgm:prSet phldrT="[文字]"/>
      <dgm:spPr/>
      <dgm:t>
        <a:bodyPr/>
        <a:lstStyle/>
        <a:p>
          <a:r>
            <a:rPr lang="en-US" altLang="zh-TW" dirty="0" smtClean="0"/>
            <a:t>VB.net</a:t>
          </a:r>
          <a:endParaRPr lang="zh-TW" altLang="en-US" dirty="0"/>
        </a:p>
      </dgm:t>
    </dgm:pt>
    <dgm:pt modelId="{6EA462F1-AA25-4080-A77D-EE4E50950F65}" type="par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6E373292-2EE6-4E7B-BE07-1DF5FB333898}" type="sib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A6C84539-E7BC-4A89-B74C-B1E60CE1095C}">
      <dgm:prSet phldrT="[文字]"/>
      <dgm:spPr/>
      <dgm:t>
        <a:bodyPr/>
        <a:lstStyle/>
        <a:p>
          <a:r>
            <a:rPr lang="en-US" altLang="zh-TW" dirty="0" smtClean="0"/>
            <a:t>Module 1</a:t>
          </a:r>
          <a:endParaRPr lang="zh-TW" altLang="en-US" dirty="0"/>
        </a:p>
      </dgm:t>
    </dgm:pt>
    <dgm:pt modelId="{CC8992E2-1674-4874-844E-1E38200C3AB0}" type="parTrans" cxnId="{E5A33950-AD8C-4FEE-A50F-2D7B71B7EDE7}">
      <dgm:prSet/>
      <dgm:spPr/>
      <dgm:t>
        <a:bodyPr/>
        <a:lstStyle/>
        <a:p>
          <a:endParaRPr lang="zh-TW" altLang="en-US"/>
        </a:p>
      </dgm:t>
    </dgm:pt>
    <dgm:pt modelId="{C2658059-D846-4D54-810E-0AA1A77365E4}" type="sibTrans" cxnId="{E5A33950-AD8C-4FEE-A50F-2D7B71B7EDE7}">
      <dgm:prSet/>
      <dgm:spPr/>
      <dgm:t>
        <a:bodyPr/>
        <a:lstStyle/>
        <a:p>
          <a:endParaRPr lang="zh-TW" altLang="en-US"/>
        </a:p>
      </dgm:t>
    </dgm:pt>
    <dgm:pt modelId="{F0AFF2A5-60F3-4EED-B8E0-2FEAC76CA28E}">
      <dgm:prSet phldrT="[文字]"/>
      <dgm:spPr/>
      <dgm:t>
        <a:bodyPr/>
        <a:lstStyle/>
        <a:p>
          <a:r>
            <a:rPr lang="en-US" altLang="zh-TW" smtClean="0"/>
            <a:t>Module 2</a:t>
          </a:r>
          <a:endParaRPr lang="zh-TW" altLang="en-US" dirty="0"/>
        </a:p>
      </dgm:t>
    </dgm:pt>
    <dgm:pt modelId="{78C68ACF-2E99-4944-A621-1AFC0C536198}" type="parTrans" cxnId="{83F729BD-A65B-4327-95E3-39B8B8802E55}">
      <dgm:prSet/>
      <dgm:spPr/>
      <dgm:t>
        <a:bodyPr/>
        <a:lstStyle/>
        <a:p>
          <a:endParaRPr lang="zh-TW" altLang="en-US"/>
        </a:p>
      </dgm:t>
    </dgm:pt>
    <dgm:pt modelId="{88CDF3A4-B3C6-4925-BEFC-B60EBC3644E5}" type="sibTrans" cxnId="{83F729BD-A65B-4327-95E3-39B8B8802E55}">
      <dgm:prSet/>
      <dgm:spPr/>
      <dgm:t>
        <a:bodyPr/>
        <a:lstStyle/>
        <a:p>
          <a:endParaRPr lang="zh-TW" altLang="en-US"/>
        </a:p>
      </dgm:t>
    </dgm:pt>
    <dgm:pt modelId="{3FC03C92-ABF3-43ED-A766-5B21856B594E}">
      <dgm:prSet phldrT="[文字]"/>
      <dgm:spPr/>
      <dgm:t>
        <a:bodyPr/>
        <a:lstStyle/>
        <a:p>
          <a:r>
            <a:rPr lang="en-US" altLang="zh-TW" dirty="0" smtClean="0"/>
            <a:t>DB2</a:t>
          </a:r>
          <a:endParaRPr lang="zh-TW" altLang="en-US" dirty="0"/>
        </a:p>
      </dgm:t>
    </dgm:pt>
    <dgm:pt modelId="{FEE5325C-AF38-4D13-A858-32CA685450CD}" type="parTrans" cxnId="{69A8379E-449C-4C26-95AD-E0DE82D32659}">
      <dgm:prSet/>
      <dgm:spPr/>
      <dgm:t>
        <a:bodyPr/>
        <a:lstStyle/>
        <a:p>
          <a:endParaRPr lang="zh-TW" altLang="en-US"/>
        </a:p>
      </dgm:t>
    </dgm:pt>
    <dgm:pt modelId="{D8720404-13DC-4877-A392-8DACA1CE001D}" type="sibTrans" cxnId="{69A8379E-449C-4C26-95AD-E0DE82D32659}">
      <dgm:prSet/>
      <dgm:spPr/>
      <dgm:t>
        <a:bodyPr/>
        <a:lstStyle/>
        <a:p>
          <a:endParaRPr lang="zh-TW" altLang="en-US"/>
        </a:p>
      </dgm:t>
    </dgm:pt>
    <dgm:pt modelId="{35DE6AC5-BB6B-4DDD-9C01-01C0F7BCF694}">
      <dgm:prSet phldrT="[文字]"/>
      <dgm:spPr/>
      <dgm:t>
        <a:bodyPr/>
        <a:lstStyle/>
        <a:p>
          <a:r>
            <a:rPr lang="en-US" altLang="zh-TW" dirty="0" smtClean="0"/>
            <a:t>DB1</a:t>
          </a:r>
          <a:endParaRPr lang="zh-TW" altLang="en-US" dirty="0"/>
        </a:p>
      </dgm:t>
    </dgm:pt>
    <dgm:pt modelId="{3406E50E-A4DD-4D4F-8534-849CC1DBD022}">
      <dgm:prSet phldrT="[文字]"/>
      <dgm:spPr/>
      <dgm:t>
        <a:bodyPr/>
        <a:lstStyle/>
        <a:p>
          <a:r>
            <a:rPr lang="en-US" altLang="zh-TW" dirty="0" smtClean="0"/>
            <a:t>DB</a:t>
          </a:r>
          <a:endParaRPr lang="zh-TW" altLang="en-US" dirty="0"/>
        </a:p>
      </dgm:t>
    </dgm:pt>
    <dgm:pt modelId="{5DA8B34C-FA89-4512-951F-7D6CF2DECD92}" type="sib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DCADDD18-5D8A-4955-AA9D-83AF8740E061}" type="par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908ECC93-90EB-42BA-987C-D5C5E35398C8}" type="sibTrans" cxnId="{A7022A1D-2939-47DD-86B1-2EC34018C5D0}">
      <dgm:prSet/>
      <dgm:spPr/>
      <dgm:t>
        <a:bodyPr/>
        <a:lstStyle/>
        <a:p>
          <a:endParaRPr lang="zh-TW" altLang="en-US"/>
        </a:p>
      </dgm:t>
    </dgm:pt>
    <dgm:pt modelId="{0357E7AD-6682-4DD7-9117-51998A69F57C}" type="parTrans" cxnId="{A7022A1D-2939-47DD-86B1-2EC34018C5D0}">
      <dgm:prSet/>
      <dgm:spPr/>
      <dgm:t>
        <a:bodyPr/>
        <a:lstStyle/>
        <a:p>
          <a:endParaRPr lang="zh-TW" altLang="en-US"/>
        </a:p>
      </dgm:t>
    </dgm:pt>
    <dgm:pt modelId="{8CE8F69B-861E-4D4A-897C-FAC5A5942948}">
      <dgm:prSet phldrT="[文字]"/>
      <dgm:spPr/>
      <dgm:t>
        <a:bodyPr/>
        <a:lstStyle/>
        <a:p>
          <a:r>
            <a:rPr lang="en-US" altLang="zh-TW" dirty="0" smtClean="0"/>
            <a:t>DB3</a:t>
          </a:r>
          <a:endParaRPr lang="zh-TW" altLang="en-US" dirty="0"/>
        </a:p>
      </dgm:t>
    </dgm:pt>
    <dgm:pt modelId="{4A1F13FB-7424-4B77-B9B6-EF81381DFF36}" type="parTrans" cxnId="{4CF031B6-F5C4-4C2C-BB6F-C2AAA0C29985}">
      <dgm:prSet/>
      <dgm:spPr/>
      <dgm:t>
        <a:bodyPr/>
        <a:lstStyle/>
        <a:p>
          <a:endParaRPr lang="zh-TW" altLang="en-US"/>
        </a:p>
      </dgm:t>
    </dgm:pt>
    <dgm:pt modelId="{7246FE49-EEAF-4A99-90D1-B49243D2E1D0}" type="sibTrans" cxnId="{4CF031B6-F5C4-4C2C-BB6F-C2AAA0C29985}">
      <dgm:prSet/>
      <dgm:spPr/>
      <dgm:t>
        <a:bodyPr/>
        <a:lstStyle/>
        <a:p>
          <a:endParaRPr lang="zh-TW" altLang="en-US"/>
        </a:p>
      </dgm:t>
    </dgm:pt>
    <dgm:pt modelId="{B619AE01-7F5C-45E1-A978-41372023F1EE}">
      <dgm:prSet phldrT="[文字]"/>
      <dgm:spPr/>
      <dgm:t>
        <a:bodyPr/>
        <a:lstStyle/>
        <a:p>
          <a:r>
            <a:rPr lang="en-US" altLang="zh-TW" dirty="0" smtClean="0"/>
            <a:t>Module N</a:t>
          </a:r>
          <a:endParaRPr lang="zh-TW" altLang="en-US" dirty="0"/>
        </a:p>
      </dgm:t>
    </dgm:pt>
    <dgm:pt modelId="{DD7B0A0A-E150-4F8C-AB2F-31874C339491}" type="sibTrans" cxnId="{10FEDE66-D79A-4D29-AAA9-115589CDA8B0}">
      <dgm:prSet/>
      <dgm:spPr/>
      <dgm:t>
        <a:bodyPr/>
        <a:lstStyle/>
        <a:p>
          <a:endParaRPr lang="zh-TW" altLang="en-US"/>
        </a:p>
      </dgm:t>
    </dgm:pt>
    <dgm:pt modelId="{7C410F61-CC61-4BD8-A366-419CF1048760}" type="parTrans" cxnId="{10FEDE66-D79A-4D29-AAA9-115589CDA8B0}">
      <dgm:prSet/>
      <dgm:spPr/>
      <dgm:t>
        <a:bodyPr/>
        <a:lstStyle/>
        <a:p>
          <a:endParaRPr lang="zh-TW" altLang="en-US"/>
        </a:p>
      </dgm:t>
    </dgm:pt>
    <dgm:pt modelId="{A4897C00-BA94-40B5-856F-4D2810153A24}">
      <dgm:prSet phldrT="[文字]"/>
      <dgm:spPr/>
      <dgm:t>
        <a:bodyPr/>
        <a:lstStyle/>
        <a:p>
          <a:r>
            <a:rPr lang="en-US" altLang="zh-TW" dirty="0" err="1" smtClean="0"/>
            <a:t>Weblogic</a:t>
          </a:r>
          <a:r>
            <a:rPr lang="en-US" altLang="zh-TW" dirty="0" smtClean="0"/>
            <a:t> Server</a:t>
          </a:r>
          <a:endParaRPr lang="zh-TW" altLang="en-US" dirty="0"/>
        </a:p>
      </dgm:t>
    </dgm:pt>
    <dgm:pt modelId="{8A68BB95-8D57-40F0-B076-B4FE76940C06}" type="sib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7B7B1D08-8BCD-487B-8CEF-FD7FFE907ADE}" type="par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02E0440B-9D2B-48F5-BD32-E900D053E32E}">
      <dgm:prSet phldrT="[文字]"/>
      <dgm:spPr/>
      <dgm:t>
        <a:bodyPr/>
        <a:lstStyle/>
        <a:p>
          <a:r>
            <a:rPr lang="en-US" altLang="zh-TW" dirty="0" smtClean="0"/>
            <a:t>Service 1</a:t>
          </a:r>
          <a:endParaRPr lang="zh-TW" altLang="en-US" dirty="0"/>
        </a:p>
      </dgm:t>
    </dgm:pt>
    <dgm:pt modelId="{2ACA1DEB-6BB8-4FDB-A9EE-59A92B7256A5}" type="parTrans" cxnId="{0D2D929F-F87D-4D65-BD22-281E30C6D826}">
      <dgm:prSet/>
      <dgm:spPr/>
      <dgm:t>
        <a:bodyPr/>
        <a:lstStyle/>
        <a:p>
          <a:endParaRPr lang="zh-TW" altLang="en-US"/>
        </a:p>
      </dgm:t>
    </dgm:pt>
    <dgm:pt modelId="{68F35C3D-986A-4BA9-84DA-A872D2FAE9FD}" type="sibTrans" cxnId="{0D2D929F-F87D-4D65-BD22-281E30C6D826}">
      <dgm:prSet/>
      <dgm:spPr/>
      <dgm:t>
        <a:bodyPr/>
        <a:lstStyle/>
        <a:p>
          <a:endParaRPr lang="zh-TW" altLang="en-US"/>
        </a:p>
      </dgm:t>
    </dgm:pt>
    <dgm:pt modelId="{D1840E1F-44BB-4223-8DFB-0989F35BC484}">
      <dgm:prSet phldrT="[文字]"/>
      <dgm:spPr/>
      <dgm:t>
        <a:bodyPr/>
        <a:lstStyle/>
        <a:p>
          <a:r>
            <a:rPr lang="en-US" altLang="zh-TW" dirty="0" smtClean="0"/>
            <a:t>Service 2</a:t>
          </a:r>
          <a:endParaRPr lang="zh-TW" altLang="en-US" dirty="0"/>
        </a:p>
      </dgm:t>
    </dgm:pt>
    <dgm:pt modelId="{FC7D2F1D-45B6-4534-96D2-5FB22ECCF06A}" type="parTrans" cxnId="{19A51AE7-5F7A-4B48-9878-DCC9D37B09E5}">
      <dgm:prSet/>
      <dgm:spPr/>
      <dgm:t>
        <a:bodyPr/>
        <a:lstStyle/>
        <a:p>
          <a:endParaRPr lang="zh-TW" altLang="en-US"/>
        </a:p>
      </dgm:t>
    </dgm:pt>
    <dgm:pt modelId="{0926A6C6-13DB-41F4-8EED-71D9310FC16C}" type="sibTrans" cxnId="{19A51AE7-5F7A-4B48-9878-DCC9D37B09E5}">
      <dgm:prSet/>
      <dgm:spPr/>
      <dgm:t>
        <a:bodyPr/>
        <a:lstStyle/>
        <a:p>
          <a:endParaRPr lang="zh-TW" altLang="en-US"/>
        </a:p>
      </dgm:t>
    </dgm:pt>
    <dgm:pt modelId="{3201585A-A031-4BC8-AF72-21096731233E}">
      <dgm:prSet phldrT="[文字]"/>
      <dgm:spPr/>
      <dgm:t>
        <a:bodyPr/>
        <a:lstStyle/>
        <a:p>
          <a:r>
            <a:rPr lang="en-US" altLang="zh-TW" dirty="0" smtClean="0"/>
            <a:t>Service N</a:t>
          </a:r>
          <a:endParaRPr lang="zh-TW" altLang="en-US"/>
        </a:p>
      </dgm:t>
    </dgm:pt>
    <dgm:pt modelId="{8D521C9E-0A89-444F-AD33-CEA8F943F1C5}" type="parTrans" cxnId="{91B42A7C-CA62-4D0D-B80B-4FDC1B8B4C38}">
      <dgm:prSet/>
      <dgm:spPr/>
      <dgm:t>
        <a:bodyPr/>
        <a:lstStyle/>
        <a:p>
          <a:endParaRPr lang="zh-TW" altLang="en-US"/>
        </a:p>
      </dgm:t>
    </dgm:pt>
    <dgm:pt modelId="{C90ABBE0-9945-4664-A1F9-D9E65E52ED4C}" type="sibTrans" cxnId="{91B42A7C-CA62-4D0D-B80B-4FDC1B8B4C38}">
      <dgm:prSet/>
      <dgm:spPr/>
      <dgm:t>
        <a:bodyPr/>
        <a:lstStyle/>
        <a:p>
          <a:endParaRPr lang="zh-TW" altLang="en-US"/>
        </a:p>
      </dgm:t>
    </dgm:pt>
    <dgm:pt modelId="{C4CD6CF9-2AC7-425E-B64E-1257CB548051}">
      <dgm:prSet phldrT="[文字]"/>
      <dgm:spPr/>
      <dgm:t>
        <a:bodyPr/>
        <a:lstStyle/>
        <a:p>
          <a:r>
            <a:rPr lang="en-US" altLang="zh-TW" dirty="0" err="1" smtClean="0"/>
            <a:t>ModuleN</a:t>
          </a:r>
          <a:endParaRPr lang="zh-TW" altLang="en-US" dirty="0"/>
        </a:p>
      </dgm:t>
    </dgm:pt>
    <dgm:pt modelId="{9A6553E0-197A-4C8B-A88B-3643485E52DA}">
      <dgm:prSet phldrT="[文字]"/>
      <dgm:spPr/>
      <dgm:t>
        <a:bodyPr/>
        <a:lstStyle/>
        <a:p>
          <a:r>
            <a:rPr lang="en-US" altLang="zh-TW" dirty="0" smtClean="0"/>
            <a:t>Module2</a:t>
          </a:r>
          <a:endParaRPr lang="zh-TW" altLang="en-US" dirty="0"/>
        </a:p>
      </dgm:t>
    </dgm:pt>
    <dgm:pt modelId="{B37D8D64-5D2B-405E-9907-F219BADE753E}">
      <dgm:prSet phldrT="[文字]"/>
      <dgm:spPr/>
      <dgm:t>
        <a:bodyPr/>
        <a:lstStyle/>
        <a:p>
          <a:r>
            <a:rPr lang="en-US" altLang="zh-TW" dirty="0" smtClean="0"/>
            <a:t>Module1</a:t>
          </a:r>
          <a:endParaRPr lang="zh-TW" altLang="en-US" dirty="0"/>
        </a:p>
      </dgm:t>
    </dgm:pt>
    <dgm:pt modelId="{7B811FF3-198D-48D1-8902-9B79ED19D8BB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EE395235-EBD3-47DF-81BD-4383739F6359}" type="sibTrans" cxnId="{B2E5CC61-CF98-45A0-9443-AE9F43D0C83D}">
      <dgm:prSet/>
      <dgm:spPr/>
    </dgm:pt>
    <dgm:pt modelId="{B12E652E-8B4A-4D3F-B0AE-C80C6998A28C}" type="parTrans" cxnId="{B2E5CC61-CF98-45A0-9443-AE9F43D0C83D}">
      <dgm:prSet/>
      <dgm:spPr/>
    </dgm:pt>
    <dgm:pt modelId="{7326F032-A8AC-4A97-9540-E178A8F30483}" type="sibTrans" cxnId="{60E45906-5955-473F-8BB3-79976403C8E3}">
      <dgm:prSet/>
      <dgm:spPr/>
      <dgm:t>
        <a:bodyPr/>
        <a:lstStyle/>
        <a:p>
          <a:endParaRPr lang="zh-TW" altLang="en-US"/>
        </a:p>
      </dgm:t>
    </dgm:pt>
    <dgm:pt modelId="{42B49CFC-A87B-4810-97F0-DFC7009BEB9D}" type="parTrans" cxnId="{60E45906-5955-473F-8BB3-79976403C8E3}">
      <dgm:prSet/>
      <dgm:spPr/>
      <dgm:t>
        <a:bodyPr/>
        <a:lstStyle/>
        <a:p>
          <a:endParaRPr lang="zh-TW" altLang="en-US"/>
        </a:p>
      </dgm:t>
    </dgm:pt>
    <dgm:pt modelId="{A4B95070-CE82-4457-8A7F-704C2DFF4EC9}" type="sibTrans" cxnId="{B5186668-900C-4E3C-B0F3-5C746DD8515F}">
      <dgm:prSet/>
      <dgm:spPr/>
      <dgm:t>
        <a:bodyPr/>
        <a:lstStyle/>
        <a:p>
          <a:endParaRPr lang="zh-TW" altLang="en-US"/>
        </a:p>
      </dgm:t>
    </dgm:pt>
    <dgm:pt modelId="{44432C7E-619D-405F-984D-E0836F31A73E}" type="parTrans" cxnId="{B5186668-900C-4E3C-B0F3-5C746DD8515F}">
      <dgm:prSet/>
      <dgm:spPr/>
      <dgm:t>
        <a:bodyPr/>
        <a:lstStyle/>
        <a:p>
          <a:endParaRPr lang="zh-TW" altLang="en-US"/>
        </a:p>
      </dgm:t>
    </dgm:pt>
    <dgm:pt modelId="{5E9020BD-A50A-403E-97BD-534E166969C8}" type="sibTrans" cxnId="{F91385DA-839B-451C-B04B-A31CA23A24E1}">
      <dgm:prSet/>
      <dgm:spPr/>
      <dgm:t>
        <a:bodyPr/>
        <a:lstStyle/>
        <a:p>
          <a:endParaRPr lang="zh-TW" altLang="en-US"/>
        </a:p>
      </dgm:t>
    </dgm:pt>
    <dgm:pt modelId="{D3C683C4-7184-418E-A1A3-307D1EDE38DD}" type="parTrans" cxnId="{F91385DA-839B-451C-B04B-A31CA23A24E1}">
      <dgm:prSet/>
      <dgm:spPr/>
      <dgm:t>
        <a:bodyPr/>
        <a:lstStyle/>
        <a:p>
          <a:endParaRPr lang="zh-TW" altLang="en-US"/>
        </a:p>
      </dgm:t>
    </dgm:pt>
    <dgm:pt modelId="{437043CE-B7C1-42EC-AE63-85FC1080A615}" type="pres">
      <dgm:prSet presAssocID="{A09B3FAD-2E27-4F40-B476-232D3461E6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6158043-4236-406C-811B-5B8C3CABE53F}" type="pres">
      <dgm:prSet presAssocID="{3406E50E-A4DD-4D4F-8534-849CC1DBD022}" presName="boxAndChildren" presStyleCnt="0"/>
      <dgm:spPr/>
    </dgm:pt>
    <dgm:pt modelId="{5D060A72-58A1-4BFC-9D89-8DD8BAE95706}" type="pres">
      <dgm:prSet presAssocID="{3406E50E-A4DD-4D4F-8534-849CC1DBD022}" presName="parentTextBox" presStyleLbl="node1" presStyleIdx="0" presStyleCnt="4"/>
      <dgm:spPr/>
      <dgm:t>
        <a:bodyPr/>
        <a:lstStyle/>
        <a:p>
          <a:endParaRPr lang="zh-TW" altLang="en-US"/>
        </a:p>
      </dgm:t>
    </dgm:pt>
    <dgm:pt modelId="{2FAB5B95-6113-40F3-B542-7F3C10D026F8}" type="pres">
      <dgm:prSet presAssocID="{3406E50E-A4DD-4D4F-8534-849CC1DBD022}" presName="entireBox" presStyleLbl="node1" presStyleIdx="0" presStyleCnt="4"/>
      <dgm:spPr/>
      <dgm:t>
        <a:bodyPr/>
        <a:lstStyle/>
        <a:p>
          <a:endParaRPr lang="zh-TW" altLang="en-US"/>
        </a:p>
      </dgm:t>
    </dgm:pt>
    <dgm:pt modelId="{F633134A-2FC4-4933-A149-B62D9AEF9EBE}" type="pres">
      <dgm:prSet presAssocID="{3406E50E-A4DD-4D4F-8534-849CC1DBD022}" presName="descendantBox" presStyleCnt="0"/>
      <dgm:spPr/>
    </dgm:pt>
    <dgm:pt modelId="{291BA0B6-604A-4862-ABB6-274FE8016955}" type="pres">
      <dgm:prSet presAssocID="{35DE6AC5-BB6B-4DDD-9C01-01C0F7BCF694}" presName="childTextBox" presStyleLbl="fgAccFollow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EF581F-1AAC-44EC-A4BC-1E131EF6CBE5}" type="pres">
      <dgm:prSet presAssocID="{3FC03C92-ABF3-43ED-A766-5B21856B594E}" presName="childTextBox" presStyleLbl="fgAccFollow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C2E4F5-D8E0-489C-9A36-25ECF5CCE905}" type="pres">
      <dgm:prSet presAssocID="{8CE8F69B-861E-4D4A-897C-FAC5A5942948}" presName="childTextBox" presStyleLbl="fgAccFollow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40CCF1-3162-4930-9694-7C12208115DD}" type="pres">
      <dgm:prSet presAssocID="{EE395235-EBD3-47DF-81BD-4383739F6359}" presName="sp" presStyleCnt="0"/>
      <dgm:spPr/>
    </dgm:pt>
    <dgm:pt modelId="{D30B1EDD-2CF2-4BDF-B96F-4DF22E7B7FE8}" type="pres">
      <dgm:prSet presAssocID="{7B811FF3-198D-48D1-8902-9B79ED19D8BB}" presName="arrowAndChildren" presStyleCnt="0"/>
      <dgm:spPr/>
    </dgm:pt>
    <dgm:pt modelId="{52F87C31-DADE-4FFE-A3B8-9988FC7FD8C2}" type="pres">
      <dgm:prSet presAssocID="{7B811FF3-198D-48D1-8902-9B79ED19D8BB}" presName="parentTextArrow" presStyleLbl="node1" presStyleIdx="0" presStyleCnt="4"/>
      <dgm:spPr/>
      <dgm:t>
        <a:bodyPr/>
        <a:lstStyle/>
        <a:p>
          <a:endParaRPr lang="zh-TW" altLang="en-US"/>
        </a:p>
      </dgm:t>
    </dgm:pt>
    <dgm:pt modelId="{A73AB04B-278C-4543-BBD7-355E039ED2F4}" type="pres">
      <dgm:prSet presAssocID="{7B811FF3-198D-48D1-8902-9B79ED19D8BB}" presName="arrow" presStyleLbl="node1" presStyleIdx="1" presStyleCnt="4"/>
      <dgm:spPr/>
      <dgm:t>
        <a:bodyPr/>
        <a:lstStyle/>
        <a:p>
          <a:endParaRPr lang="zh-TW" altLang="en-US"/>
        </a:p>
      </dgm:t>
    </dgm:pt>
    <dgm:pt modelId="{700279D8-F7F5-463E-961E-A71DCE280E1B}" type="pres">
      <dgm:prSet presAssocID="{7B811FF3-198D-48D1-8902-9B79ED19D8BB}" presName="descendantArrow" presStyleCnt="0"/>
      <dgm:spPr/>
    </dgm:pt>
    <dgm:pt modelId="{2DC99CAD-0013-41A1-9A83-06F08735A192}" type="pres">
      <dgm:prSet presAssocID="{B37D8D64-5D2B-405E-9907-F219BADE753E}" presName="childTextArrow" presStyleLbl="fgAccFollow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E4ED8B-57B8-4C65-9021-96DF71D8B6FC}" type="pres">
      <dgm:prSet presAssocID="{9A6553E0-197A-4C8B-A88B-3643485E52DA}" presName="childTextArrow" presStyleLbl="fgAccFollow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3523204-653F-4C12-8400-D4F4FCEC2123}" type="pres">
      <dgm:prSet presAssocID="{C4CD6CF9-2AC7-425E-B64E-1257CB548051}" presName="childTextArrow" presStyleLbl="fgAccFollow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496DEB-C958-464D-B8E5-3EEF34103C66}" type="pres">
      <dgm:prSet presAssocID="{8A68BB95-8D57-40F0-B076-B4FE76940C06}" presName="sp" presStyleCnt="0"/>
      <dgm:spPr/>
    </dgm:pt>
    <dgm:pt modelId="{7D2D265B-D2A7-4000-932A-719DE0CFE923}" type="pres">
      <dgm:prSet presAssocID="{A4897C00-BA94-40B5-856F-4D2810153A24}" presName="arrowAndChildren" presStyleCnt="0"/>
      <dgm:spPr/>
    </dgm:pt>
    <dgm:pt modelId="{2BDB1809-5035-4101-9690-D7DEA550F70C}" type="pres">
      <dgm:prSet presAssocID="{A4897C00-BA94-40B5-856F-4D2810153A24}" presName="parentTextArrow" presStyleLbl="node1" presStyleIdx="1" presStyleCnt="4"/>
      <dgm:spPr/>
      <dgm:t>
        <a:bodyPr/>
        <a:lstStyle/>
        <a:p>
          <a:endParaRPr lang="zh-TW" altLang="en-US"/>
        </a:p>
      </dgm:t>
    </dgm:pt>
    <dgm:pt modelId="{11F2923D-F429-4857-BB9E-84E9320BC764}" type="pres">
      <dgm:prSet presAssocID="{A4897C00-BA94-40B5-856F-4D2810153A24}" presName="arrow" presStyleLbl="node1" presStyleIdx="2" presStyleCnt="4"/>
      <dgm:spPr/>
      <dgm:t>
        <a:bodyPr/>
        <a:lstStyle/>
        <a:p>
          <a:endParaRPr lang="zh-TW" altLang="en-US"/>
        </a:p>
      </dgm:t>
    </dgm:pt>
    <dgm:pt modelId="{FE96012A-500D-43FA-9B82-CBEE73D62E1C}" type="pres">
      <dgm:prSet presAssocID="{A4897C00-BA94-40B5-856F-4D2810153A24}" presName="descendantArrow" presStyleCnt="0"/>
      <dgm:spPr/>
    </dgm:pt>
    <dgm:pt modelId="{C93A3760-0F10-4177-AEDB-6A76F08F217F}" type="pres">
      <dgm:prSet presAssocID="{02E0440B-9D2B-48F5-BD32-E900D053E32E}" presName="childTextArrow" presStyleLbl="fgAccFollow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7578A0-DC50-43A5-8D7C-8D053D9D9E50}" type="pres">
      <dgm:prSet presAssocID="{D1840E1F-44BB-4223-8DFB-0989F35BC484}" presName="childTextArrow" presStyleLbl="fgAccFollowNode1" presStyleIdx="7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43AE84-1B3D-4E8E-B2EF-CCC0BEB3443A}" type="pres">
      <dgm:prSet presAssocID="{3201585A-A031-4BC8-AF72-21096731233E}" presName="childTextArrow" presStyleLbl="fgAccFollowNode1" presStyleIdx="8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C968A7-2922-4A4F-A90E-2AED1E3F52ED}" type="pres">
      <dgm:prSet presAssocID="{6E373292-2EE6-4E7B-BE07-1DF5FB333898}" presName="sp" presStyleCnt="0"/>
      <dgm:spPr/>
    </dgm:pt>
    <dgm:pt modelId="{2FA98FC4-2F47-4DF7-B099-FEF1C5F2011B}" type="pres">
      <dgm:prSet presAssocID="{50E71B82-E795-4F52-A83C-E390FDF245B4}" presName="arrowAndChildren" presStyleCnt="0"/>
      <dgm:spPr/>
    </dgm:pt>
    <dgm:pt modelId="{0D491D84-C38D-4081-AA3D-5928C602B4CF}" type="pres">
      <dgm:prSet presAssocID="{50E71B82-E795-4F52-A83C-E390FDF245B4}" presName="parentTextArrow" presStyleLbl="node1" presStyleIdx="2" presStyleCnt="4"/>
      <dgm:spPr/>
      <dgm:t>
        <a:bodyPr/>
        <a:lstStyle/>
        <a:p>
          <a:endParaRPr lang="zh-TW" altLang="en-US"/>
        </a:p>
      </dgm:t>
    </dgm:pt>
    <dgm:pt modelId="{A948E790-8E2D-422F-BFE5-3940A1C7BEF7}" type="pres">
      <dgm:prSet presAssocID="{50E71B82-E795-4F52-A83C-E390FDF245B4}" presName="arrow" presStyleLbl="node1" presStyleIdx="3" presStyleCnt="4"/>
      <dgm:spPr/>
      <dgm:t>
        <a:bodyPr/>
        <a:lstStyle/>
        <a:p>
          <a:endParaRPr lang="zh-TW" altLang="en-US"/>
        </a:p>
      </dgm:t>
    </dgm:pt>
    <dgm:pt modelId="{CB6AE5DC-50AC-4D66-9B31-F364E1E63A6E}" type="pres">
      <dgm:prSet presAssocID="{50E71B82-E795-4F52-A83C-E390FDF245B4}" presName="descendantArrow" presStyleCnt="0"/>
      <dgm:spPr/>
    </dgm:pt>
    <dgm:pt modelId="{8ED170FB-9095-4402-91DC-D6722C03291A}" type="pres">
      <dgm:prSet presAssocID="{A6C84539-E7BC-4A89-B74C-B1E60CE1095C}" presName="childTextArrow" presStyleLbl="fgAccFollowNode1" presStyleIdx="9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DEA2EE-D09C-491B-9A48-8F0AE79818FF}" type="pres">
      <dgm:prSet presAssocID="{F0AFF2A5-60F3-4EED-B8E0-2FEAC76CA28E}" presName="childTextArrow" presStyleLbl="fgAccFollowNode1" presStyleIdx="1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BB16075-CA53-46C0-96E0-AA1D08922011}" type="pres">
      <dgm:prSet presAssocID="{B619AE01-7F5C-45E1-A978-41372023F1EE}" presName="childTextArrow" presStyleLbl="fgAccFollowNode1" presStyleIdx="1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2D929F-F87D-4D65-BD22-281E30C6D826}" srcId="{A4897C00-BA94-40B5-856F-4D2810153A24}" destId="{02E0440B-9D2B-48F5-BD32-E900D053E32E}" srcOrd="0" destOrd="0" parTransId="{2ACA1DEB-6BB8-4FDB-A9EE-59A92B7256A5}" sibTransId="{68F35C3D-986A-4BA9-84DA-A872D2FAE9FD}"/>
    <dgm:cxn modelId="{0B60D44C-D344-4116-B04B-AC3D529F85F3}" srcId="{A09B3FAD-2E27-4F40-B476-232D3461E69D}" destId="{A4897C00-BA94-40B5-856F-4D2810153A24}" srcOrd="1" destOrd="0" parTransId="{7B7B1D08-8BCD-487B-8CEF-FD7FFE907ADE}" sibTransId="{8A68BB95-8D57-40F0-B076-B4FE76940C06}"/>
    <dgm:cxn modelId="{B5186668-900C-4E3C-B0F3-5C746DD8515F}" srcId="{7B811FF3-198D-48D1-8902-9B79ED19D8BB}" destId="{9A6553E0-197A-4C8B-A88B-3643485E52DA}" srcOrd="1" destOrd="0" parTransId="{44432C7E-619D-405F-984D-E0836F31A73E}" sibTransId="{A4B95070-CE82-4457-8A7F-704C2DFF4EC9}"/>
    <dgm:cxn modelId="{10FEDE66-D79A-4D29-AAA9-115589CDA8B0}" srcId="{50E71B82-E795-4F52-A83C-E390FDF245B4}" destId="{B619AE01-7F5C-45E1-A978-41372023F1EE}" srcOrd="2" destOrd="0" parTransId="{7C410F61-CC61-4BD8-A366-419CF1048760}" sibTransId="{DD7B0A0A-E150-4F8C-AB2F-31874C339491}"/>
    <dgm:cxn modelId="{FC45687C-B935-4263-9664-1A093566BDC3}" type="presOf" srcId="{D1840E1F-44BB-4223-8DFB-0989F35BC484}" destId="{A37578A0-DC50-43A5-8D7C-8D053D9D9E50}" srcOrd="0" destOrd="0" presId="urn:microsoft.com/office/officeart/2005/8/layout/process4"/>
    <dgm:cxn modelId="{E570BB10-EC4F-4BA6-8F1E-6076974EA35D}" type="presOf" srcId="{35DE6AC5-BB6B-4DDD-9C01-01C0F7BCF694}" destId="{291BA0B6-604A-4862-ABB6-274FE8016955}" srcOrd="0" destOrd="0" presId="urn:microsoft.com/office/officeart/2005/8/layout/process4"/>
    <dgm:cxn modelId="{22FF2B95-2444-4319-A263-040B6685E75A}" type="presOf" srcId="{B619AE01-7F5C-45E1-A978-41372023F1EE}" destId="{EBB16075-CA53-46C0-96E0-AA1D08922011}" srcOrd="0" destOrd="0" presId="urn:microsoft.com/office/officeart/2005/8/layout/process4"/>
    <dgm:cxn modelId="{568A5ECA-C67E-4F96-A2D2-5700DA29663B}" type="presOf" srcId="{7B811FF3-198D-48D1-8902-9B79ED19D8BB}" destId="{A73AB04B-278C-4543-BBD7-355E039ED2F4}" srcOrd="1" destOrd="0" presId="urn:microsoft.com/office/officeart/2005/8/layout/process4"/>
    <dgm:cxn modelId="{60E45906-5955-473F-8BB3-79976403C8E3}" srcId="{7B811FF3-198D-48D1-8902-9B79ED19D8BB}" destId="{C4CD6CF9-2AC7-425E-B64E-1257CB548051}" srcOrd="2" destOrd="0" parTransId="{42B49CFC-A87B-4810-97F0-DFC7009BEB9D}" sibTransId="{7326F032-A8AC-4A97-9540-E178A8F30483}"/>
    <dgm:cxn modelId="{F45F6866-2C4D-4526-806D-21FBE4CABD21}" type="presOf" srcId="{7B811FF3-198D-48D1-8902-9B79ED19D8BB}" destId="{52F87C31-DADE-4FFE-A3B8-9988FC7FD8C2}" srcOrd="0" destOrd="0" presId="urn:microsoft.com/office/officeart/2005/8/layout/process4"/>
    <dgm:cxn modelId="{C6134B16-E1EA-49EB-8D21-6DB1EE11E467}" type="presOf" srcId="{8CE8F69B-861E-4D4A-897C-FAC5A5942948}" destId="{38C2E4F5-D8E0-489C-9A36-25ECF5CCE905}" srcOrd="0" destOrd="0" presId="urn:microsoft.com/office/officeart/2005/8/layout/process4"/>
    <dgm:cxn modelId="{7D31471A-8D34-4137-83AF-921DAEC165DB}" type="presOf" srcId="{50E71B82-E795-4F52-A83C-E390FDF245B4}" destId="{A948E790-8E2D-422F-BFE5-3940A1C7BEF7}" srcOrd="1" destOrd="0" presId="urn:microsoft.com/office/officeart/2005/8/layout/process4"/>
    <dgm:cxn modelId="{512F3956-7277-4815-A30A-1DFEC5B0CC7C}" type="presOf" srcId="{A09B3FAD-2E27-4F40-B476-232D3461E69D}" destId="{437043CE-B7C1-42EC-AE63-85FC1080A615}" srcOrd="0" destOrd="0" presId="urn:microsoft.com/office/officeart/2005/8/layout/process4"/>
    <dgm:cxn modelId="{84E384CF-D9BF-4129-A725-8AF13EAF57F4}" type="presOf" srcId="{3406E50E-A4DD-4D4F-8534-849CC1DBD022}" destId="{2FAB5B95-6113-40F3-B542-7F3C10D026F8}" srcOrd="1" destOrd="0" presId="urn:microsoft.com/office/officeart/2005/8/layout/process4"/>
    <dgm:cxn modelId="{A50FDB1A-BDAD-47A6-8687-43BFE8B7626F}" type="presOf" srcId="{A4897C00-BA94-40B5-856F-4D2810153A24}" destId="{2BDB1809-5035-4101-9690-D7DEA550F70C}" srcOrd="0" destOrd="0" presId="urn:microsoft.com/office/officeart/2005/8/layout/process4"/>
    <dgm:cxn modelId="{5610B72A-5255-42F6-B011-32B992548024}" type="presOf" srcId="{9A6553E0-197A-4C8B-A88B-3643485E52DA}" destId="{0FE4ED8B-57B8-4C65-9021-96DF71D8B6FC}" srcOrd="0" destOrd="0" presId="urn:microsoft.com/office/officeart/2005/8/layout/process4"/>
    <dgm:cxn modelId="{A7022A1D-2939-47DD-86B1-2EC34018C5D0}" srcId="{3406E50E-A4DD-4D4F-8534-849CC1DBD022}" destId="{35DE6AC5-BB6B-4DDD-9C01-01C0F7BCF694}" srcOrd="0" destOrd="0" parTransId="{0357E7AD-6682-4DD7-9117-51998A69F57C}" sibTransId="{908ECC93-90EB-42BA-987C-D5C5E35398C8}"/>
    <dgm:cxn modelId="{B2E5CC61-CF98-45A0-9443-AE9F43D0C83D}" srcId="{A09B3FAD-2E27-4F40-B476-232D3461E69D}" destId="{7B811FF3-198D-48D1-8902-9B79ED19D8BB}" srcOrd="2" destOrd="0" parTransId="{B12E652E-8B4A-4D3F-B0AE-C80C6998A28C}" sibTransId="{EE395235-EBD3-47DF-81BD-4383739F6359}"/>
    <dgm:cxn modelId="{F368147C-95B2-4AE6-AFE1-9872268728F2}" srcId="{A09B3FAD-2E27-4F40-B476-232D3461E69D}" destId="{3406E50E-A4DD-4D4F-8534-849CC1DBD022}" srcOrd="3" destOrd="0" parTransId="{DCADDD18-5D8A-4955-AA9D-83AF8740E061}" sibTransId="{5DA8B34C-FA89-4512-951F-7D6CF2DECD92}"/>
    <dgm:cxn modelId="{35A2357B-E2F8-43E6-81E7-26AD10F5562D}" type="presOf" srcId="{3201585A-A031-4BC8-AF72-21096731233E}" destId="{E043AE84-1B3D-4E8E-B2EF-CCC0BEB3443A}" srcOrd="0" destOrd="0" presId="urn:microsoft.com/office/officeart/2005/8/layout/process4"/>
    <dgm:cxn modelId="{4234E153-6EAD-4CDF-B9F2-009BD7410EF1}" type="presOf" srcId="{3406E50E-A4DD-4D4F-8534-849CC1DBD022}" destId="{5D060A72-58A1-4BFC-9D89-8DD8BAE95706}" srcOrd="0" destOrd="0" presId="urn:microsoft.com/office/officeart/2005/8/layout/process4"/>
    <dgm:cxn modelId="{E5A33950-AD8C-4FEE-A50F-2D7B71B7EDE7}" srcId="{50E71B82-E795-4F52-A83C-E390FDF245B4}" destId="{A6C84539-E7BC-4A89-B74C-B1E60CE1095C}" srcOrd="0" destOrd="0" parTransId="{CC8992E2-1674-4874-844E-1E38200C3AB0}" sibTransId="{C2658059-D846-4D54-810E-0AA1A77365E4}"/>
    <dgm:cxn modelId="{69E2815D-923D-47CE-B5C9-E91092B493BF}" type="presOf" srcId="{A6C84539-E7BC-4A89-B74C-B1E60CE1095C}" destId="{8ED170FB-9095-4402-91DC-D6722C03291A}" srcOrd="0" destOrd="0" presId="urn:microsoft.com/office/officeart/2005/8/layout/process4"/>
    <dgm:cxn modelId="{2FC8E441-FC37-448D-96C9-11D786F11D5C}" type="presOf" srcId="{C4CD6CF9-2AC7-425E-B64E-1257CB548051}" destId="{F3523204-653F-4C12-8400-D4F4FCEC2123}" srcOrd="0" destOrd="0" presId="urn:microsoft.com/office/officeart/2005/8/layout/process4"/>
    <dgm:cxn modelId="{F0C0B403-9060-467D-BDBB-2710DE44F707}" type="presOf" srcId="{50E71B82-E795-4F52-A83C-E390FDF245B4}" destId="{0D491D84-C38D-4081-AA3D-5928C602B4CF}" srcOrd="0" destOrd="0" presId="urn:microsoft.com/office/officeart/2005/8/layout/process4"/>
    <dgm:cxn modelId="{0B88E227-BF4F-447F-863D-F81ECB4B9DDE}" srcId="{A09B3FAD-2E27-4F40-B476-232D3461E69D}" destId="{50E71B82-E795-4F52-A83C-E390FDF245B4}" srcOrd="0" destOrd="0" parTransId="{6EA462F1-AA25-4080-A77D-EE4E50950F65}" sibTransId="{6E373292-2EE6-4E7B-BE07-1DF5FB333898}"/>
    <dgm:cxn modelId="{BE0FFFE9-0A81-4821-ABE1-587DAACF0BAF}" type="presOf" srcId="{A4897C00-BA94-40B5-856F-4D2810153A24}" destId="{11F2923D-F429-4857-BB9E-84E9320BC764}" srcOrd="1" destOrd="0" presId="urn:microsoft.com/office/officeart/2005/8/layout/process4"/>
    <dgm:cxn modelId="{91B42A7C-CA62-4D0D-B80B-4FDC1B8B4C38}" srcId="{A4897C00-BA94-40B5-856F-4D2810153A24}" destId="{3201585A-A031-4BC8-AF72-21096731233E}" srcOrd="2" destOrd="0" parTransId="{8D521C9E-0A89-444F-AD33-CEA8F943F1C5}" sibTransId="{C90ABBE0-9945-4664-A1F9-D9E65E52ED4C}"/>
    <dgm:cxn modelId="{83F729BD-A65B-4327-95E3-39B8B8802E55}" srcId="{50E71B82-E795-4F52-A83C-E390FDF245B4}" destId="{F0AFF2A5-60F3-4EED-B8E0-2FEAC76CA28E}" srcOrd="1" destOrd="0" parTransId="{78C68ACF-2E99-4944-A621-1AFC0C536198}" sibTransId="{88CDF3A4-B3C6-4925-BEFC-B60EBC3644E5}"/>
    <dgm:cxn modelId="{5A17B67F-D161-490D-95A0-C004AD21DC04}" type="presOf" srcId="{3FC03C92-ABF3-43ED-A766-5B21856B594E}" destId="{03EF581F-1AAC-44EC-A4BC-1E131EF6CBE5}" srcOrd="0" destOrd="0" presId="urn:microsoft.com/office/officeart/2005/8/layout/process4"/>
    <dgm:cxn modelId="{8438030F-3571-4006-BFCC-61B4B3298925}" type="presOf" srcId="{B37D8D64-5D2B-405E-9907-F219BADE753E}" destId="{2DC99CAD-0013-41A1-9A83-06F08735A192}" srcOrd="0" destOrd="0" presId="urn:microsoft.com/office/officeart/2005/8/layout/process4"/>
    <dgm:cxn modelId="{4CF031B6-F5C4-4C2C-BB6F-C2AAA0C29985}" srcId="{3406E50E-A4DD-4D4F-8534-849CC1DBD022}" destId="{8CE8F69B-861E-4D4A-897C-FAC5A5942948}" srcOrd="2" destOrd="0" parTransId="{4A1F13FB-7424-4B77-B9B6-EF81381DFF36}" sibTransId="{7246FE49-EEAF-4A99-90D1-B49243D2E1D0}"/>
    <dgm:cxn modelId="{19A51AE7-5F7A-4B48-9878-DCC9D37B09E5}" srcId="{A4897C00-BA94-40B5-856F-4D2810153A24}" destId="{D1840E1F-44BB-4223-8DFB-0989F35BC484}" srcOrd="1" destOrd="0" parTransId="{FC7D2F1D-45B6-4534-96D2-5FB22ECCF06A}" sibTransId="{0926A6C6-13DB-41F4-8EED-71D9310FC16C}"/>
    <dgm:cxn modelId="{F91385DA-839B-451C-B04B-A31CA23A24E1}" srcId="{7B811FF3-198D-48D1-8902-9B79ED19D8BB}" destId="{B37D8D64-5D2B-405E-9907-F219BADE753E}" srcOrd="0" destOrd="0" parTransId="{D3C683C4-7184-418E-A1A3-307D1EDE38DD}" sibTransId="{5E9020BD-A50A-403E-97BD-534E166969C8}"/>
    <dgm:cxn modelId="{B8833550-773F-4FC5-8A2E-BAD93788B0F4}" type="presOf" srcId="{02E0440B-9D2B-48F5-BD32-E900D053E32E}" destId="{C93A3760-0F10-4177-AEDB-6A76F08F217F}" srcOrd="0" destOrd="0" presId="urn:microsoft.com/office/officeart/2005/8/layout/process4"/>
    <dgm:cxn modelId="{69A8379E-449C-4C26-95AD-E0DE82D32659}" srcId="{3406E50E-A4DD-4D4F-8534-849CC1DBD022}" destId="{3FC03C92-ABF3-43ED-A766-5B21856B594E}" srcOrd="1" destOrd="0" parTransId="{FEE5325C-AF38-4D13-A858-32CA685450CD}" sibTransId="{D8720404-13DC-4877-A392-8DACA1CE001D}"/>
    <dgm:cxn modelId="{50D97B87-70BD-4513-AC16-AF4D262C6CD9}" type="presOf" srcId="{F0AFF2A5-60F3-4EED-B8E0-2FEAC76CA28E}" destId="{BBDEA2EE-D09C-491B-9A48-8F0AE79818FF}" srcOrd="0" destOrd="0" presId="urn:microsoft.com/office/officeart/2005/8/layout/process4"/>
    <dgm:cxn modelId="{12C96FEA-8D73-4951-9FFC-AC2EB9D749A2}" type="presParOf" srcId="{437043CE-B7C1-42EC-AE63-85FC1080A615}" destId="{56158043-4236-406C-811B-5B8C3CABE53F}" srcOrd="0" destOrd="0" presId="urn:microsoft.com/office/officeart/2005/8/layout/process4"/>
    <dgm:cxn modelId="{2695292C-8BCF-40F3-9BB0-F0A27E430E5B}" type="presParOf" srcId="{56158043-4236-406C-811B-5B8C3CABE53F}" destId="{5D060A72-58A1-4BFC-9D89-8DD8BAE95706}" srcOrd="0" destOrd="0" presId="urn:microsoft.com/office/officeart/2005/8/layout/process4"/>
    <dgm:cxn modelId="{A818D44D-A8C3-42D1-8BA8-405C61DA5F4F}" type="presParOf" srcId="{56158043-4236-406C-811B-5B8C3CABE53F}" destId="{2FAB5B95-6113-40F3-B542-7F3C10D026F8}" srcOrd="1" destOrd="0" presId="urn:microsoft.com/office/officeart/2005/8/layout/process4"/>
    <dgm:cxn modelId="{D345A2AE-34B2-4988-97C9-D1E940BCDA9C}" type="presParOf" srcId="{56158043-4236-406C-811B-5B8C3CABE53F}" destId="{F633134A-2FC4-4933-A149-B62D9AEF9EBE}" srcOrd="2" destOrd="0" presId="urn:microsoft.com/office/officeart/2005/8/layout/process4"/>
    <dgm:cxn modelId="{CD39CF06-356A-4E38-91AA-A262D0D66C2F}" type="presParOf" srcId="{F633134A-2FC4-4933-A149-B62D9AEF9EBE}" destId="{291BA0B6-604A-4862-ABB6-274FE8016955}" srcOrd="0" destOrd="0" presId="urn:microsoft.com/office/officeart/2005/8/layout/process4"/>
    <dgm:cxn modelId="{181516C5-9256-49CB-8B6F-168481D632F4}" type="presParOf" srcId="{F633134A-2FC4-4933-A149-B62D9AEF9EBE}" destId="{03EF581F-1AAC-44EC-A4BC-1E131EF6CBE5}" srcOrd="1" destOrd="0" presId="urn:microsoft.com/office/officeart/2005/8/layout/process4"/>
    <dgm:cxn modelId="{0C25BD04-EFFA-4D41-A313-345707410EF8}" type="presParOf" srcId="{F633134A-2FC4-4933-A149-B62D9AEF9EBE}" destId="{38C2E4F5-D8E0-489C-9A36-25ECF5CCE905}" srcOrd="2" destOrd="0" presId="urn:microsoft.com/office/officeart/2005/8/layout/process4"/>
    <dgm:cxn modelId="{564087F8-3723-41BC-AB25-F79B2B13BC68}" type="presParOf" srcId="{437043CE-B7C1-42EC-AE63-85FC1080A615}" destId="{AF40CCF1-3162-4930-9694-7C12208115DD}" srcOrd="1" destOrd="0" presId="urn:microsoft.com/office/officeart/2005/8/layout/process4"/>
    <dgm:cxn modelId="{AA20ED31-901C-4E6F-8603-8FC9EDC9ED2E}" type="presParOf" srcId="{437043CE-B7C1-42EC-AE63-85FC1080A615}" destId="{D30B1EDD-2CF2-4BDF-B96F-4DF22E7B7FE8}" srcOrd="2" destOrd="0" presId="urn:microsoft.com/office/officeart/2005/8/layout/process4"/>
    <dgm:cxn modelId="{4BD8D9D9-8061-43C2-9909-4AEEEF6A77D8}" type="presParOf" srcId="{D30B1EDD-2CF2-4BDF-B96F-4DF22E7B7FE8}" destId="{52F87C31-DADE-4FFE-A3B8-9988FC7FD8C2}" srcOrd="0" destOrd="0" presId="urn:microsoft.com/office/officeart/2005/8/layout/process4"/>
    <dgm:cxn modelId="{F43F59F7-CA66-4C76-B942-3B14C77F0CAC}" type="presParOf" srcId="{D30B1EDD-2CF2-4BDF-B96F-4DF22E7B7FE8}" destId="{A73AB04B-278C-4543-BBD7-355E039ED2F4}" srcOrd="1" destOrd="0" presId="urn:microsoft.com/office/officeart/2005/8/layout/process4"/>
    <dgm:cxn modelId="{B698E73D-2030-405A-A657-D24C9D1E4F6A}" type="presParOf" srcId="{D30B1EDD-2CF2-4BDF-B96F-4DF22E7B7FE8}" destId="{700279D8-F7F5-463E-961E-A71DCE280E1B}" srcOrd="2" destOrd="0" presId="urn:microsoft.com/office/officeart/2005/8/layout/process4"/>
    <dgm:cxn modelId="{65128F53-7D0F-4840-93C5-87CD4ACF3DF4}" type="presParOf" srcId="{700279D8-F7F5-463E-961E-A71DCE280E1B}" destId="{2DC99CAD-0013-41A1-9A83-06F08735A192}" srcOrd="0" destOrd="0" presId="urn:microsoft.com/office/officeart/2005/8/layout/process4"/>
    <dgm:cxn modelId="{1B0D8CDE-3174-4350-B504-EFC21D090A31}" type="presParOf" srcId="{700279D8-F7F5-463E-961E-A71DCE280E1B}" destId="{0FE4ED8B-57B8-4C65-9021-96DF71D8B6FC}" srcOrd="1" destOrd="0" presId="urn:microsoft.com/office/officeart/2005/8/layout/process4"/>
    <dgm:cxn modelId="{E72B3875-330C-405B-B743-2DB0F7F842C6}" type="presParOf" srcId="{700279D8-F7F5-463E-961E-A71DCE280E1B}" destId="{F3523204-653F-4C12-8400-D4F4FCEC2123}" srcOrd="2" destOrd="0" presId="urn:microsoft.com/office/officeart/2005/8/layout/process4"/>
    <dgm:cxn modelId="{AE2CD52C-280B-425A-8A62-1DCABDCF2E07}" type="presParOf" srcId="{437043CE-B7C1-42EC-AE63-85FC1080A615}" destId="{E1496DEB-C958-464D-B8E5-3EEF34103C66}" srcOrd="3" destOrd="0" presId="urn:microsoft.com/office/officeart/2005/8/layout/process4"/>
    <dgm:cxn modelId="{36B15BF3-396F-42C6-B9DF-559D60DD64CE}" type="presParOf" srcId="{437043CE-B7C1-42EC-AE63-85FC1080A615}" destId="{7D2D265B-D2A7-4000-932A-719DE0CFE923}" srcOrd="4" destOrd="0" presId="urn:microsoft.com/office/officeart/2005/8/layout/process4"/>
    <dgm:cxn modelId="{FDE559D5-7EDD-4535-8198-57B4EA2754E1}" type="presParOf" srcId="{7D2D265B-D2A7-4000-932A-719DE0CFE923}" destId="{2BDB1809-5035-4101-9690-D7DEA550F70C}" srcOrd="0" destOrd="0" presId="urn:microsoft.com/office/officeart/2005/8/layout/process4"/>
    <dgm:cxn modelId="{57B87131-6DDE-44FE-B86D-7328E588EF88}" type="presParOf" srcId="{7D2D265B-D2A7-4000-932A-719DE0CFE923}" destId="{11F2923D-F429-4857-BB9E-84E9320BC764}" srcOrd="1" destOrd="0" presId="urn:microsoft.com/office/officeart/2005/8/layout/process4"/>
    <dgm:cxn modelId="{0EBA1810-ED11-4F74-BE33-D5D435A96256}" type="presParOf" srcId="{7D2D265B-D2A7-4000-932A-719DE0CFE923}" destId="{FE96012A-500D-43FA-9B82-CBEE73D62E1C}" srcOrd="2" destOrd="0" presId="urn:microsoft.com/office/officeart/2005/8/layout/process4"/>
    <dgm:cxn modelId="{0B7248C1-F5F1-49D3-8FD4-BA01F131CD1E}" type="presParOf" srcId="{FE96012A-500D-43FA-9B82-CBEE73D62E1C}" destId="{C93A3760-0F10-4177-AEDB-6A76F08F217F}" srcOrd="0" destOrd="0" presId="urn:microsoft.com/office/officeart/2005/8/layout/process4"/>
    <dgm:cxn modelId="{E7D6925F-5931-48BD-8638-C7AAE320A79A}" type="presParOf" srcId="{FE96012A-500D-43FA-9B82-CBEE73D62E1C}" destId="{A37578A0-DC50-43A5-8D7C-8D053D9D9E50}" srcOrd="1" destOrd="0" presId="urn:microsoft.com/office/officeart/2005/8/layout/process4"/>
    <dgm:cxn modelId="{A7CB9582-D642-4557-A00D-B688ABDC5E24}" type="presParOf" srcId="{FE96012A-500D-43FA-9B82-CBEE73D62E1C}" destId="{E043AE84-1B3D-4E8E-B2EF-CCC0BEB3443A}" srcOrd="2" destOrd="0" presId="urn:microsoft.com/office/officeart/2005/8/layout/process4"/>
    <dgm:cxn modelId="{9432B2D1-975C-4940-93BE-59EFA95D9465}" type="presParOf" srcId="{437043CE-B7C1-42EC-AE63-85FC1080A615}" destId="{32C968A7-2922-4A4F-A90E-2AED1E3F52ED}" srcOrd="5" destOrd="0" presId="urn:microsoft.com/office/officeart/2005/8/layout/process4"/>
    <dgm:cxn modelId="{048B4D70-F995-4FA5-9A04-35F086EC87BE}" type="presParOf" srcId="{437043CE-B7C1-42EC-AE63-85FC1080A615}" destId="{2FA98FC4-2F47-4DF7-B099-FEF1C5F2011B}" srcOrd="6" destOrd="0" presId="urn:microsoft.com/office/officeart/2005/8/layout/process4"/>
    <dgm:cxn modelId="{AB26F348-6946-4BFB-BBC2-0D18FF18A593}" type="presParOf" srcId="{2FA98FC4-2F47-4DF7-B099-FEF1C5F2011B}" destId="{0D491D84-C38D-4081-AA3D-5928C602B4CF}" srcOrd="0" destOrd="0" presId="urn:microsoft.com/office/officeart/2005/8/layout/process4"/>
    <dgm:cxn modelId="{BBAEC2D3-99DF-43A4-95AD-A9E08F6CB0E9}" type="presParOf" srcId="{2FA98FC4-2F47-4DF7-B099-FEF1C5F2011B}" destId="{A948E790-8E2D-422F-BFE5-3940A1C7BEF7}" srcOrd="1" destOrd="0" presId="urn:microsoft.com/office/officeart/2005/8/layout/process4"/>
    <dgm:cxn modelId="{7C72BEA6-67F8-44D5-9102-772EFCF78133}" type="presParOf" srcId="{2FA98FC4-2F47-4DF7-B099-FEF1C5F2011B}" destId="{CB6AE5DC-50AC-4D66-9B31-F364E1E63A6E}" srcOrd="2" destOrd="0" presId="urn:microsoft.com/office/officeart/2005/8/layout/process4"/>
    <dgm:cxn modelId="{89A5D1F4-7D33-4C11-9E82-17D16119E8E0}" type="presParOf" srcId="{CB6AE5DC-50AC-4D66-9B31-F364E1E63A6E}" destId="{8ED170FB-9095-4402-91DC-D6722C03291A}" srcOrd="0" destOrd="0" presId="urn:microsoft.com/office/officeart/2005/8/layout/process4"/>
    <dgm:cxn modelId="{A5C9F7C6-76AA-4805-BD97-20D00B859BE1}" type="presParOf" srcId="{CB6AE5DC-50AC-4D66-9B31-F364E1E63A6E}" destId="{BBDEA2EE-D09C-491B-9A48-8F0AE79818FF}" srcOrd="1" destOrd="0" presId="urn:microsoft.com/office/officeart/2005/8/layout/process4"/>
    <dgm:cxn modelId="{0A12913E-B56C-4D5C-8EF4-F3CB64AC9665}" type="presParOf" srcId="{CB6AE5DC-50AC-4D66-9B31-F364E1E63A6E}" destId="{EBB16075-CA53-46C0-96E0-AA1D0892201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13F4BA12-06FA-46AA-BBA9-8B31BE2F996A}" type="asst">
      <dgm:prSet phldrT="[文字]"/>
      <dgm:spPr/>
      <dgm:t>
        <a:bodyPr/>
        <a:lstStyle/>
        <a:p>
          <a:r>
            <a:rPr lang="zh-TW" altLang="en-US" dirty="0" smtClean="0"/>
            <a:t>董事長分紅</a:t>
          </a:r>
          <a:endParaRPr lang="zh-TW" altLang="en-US" dirty="0"/>
        </a:p>
      </dgm:t>
    </dgm:pt>
    <dgm:pt modelId="{5EE400CA-718F-4C46-90BC-D55AFDD9FA35}" type="par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7E17FB48-79B0-4C4B-85D9-118EC62CF562}" type="sib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837B7043-C42D-4AD4-BD06-187217349BC6}" type="asst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D0FECF6-B71F-4341-8D61-DA410DFA53F5}" type="parTrans" cxnId="{45D071C2-FD91-4D3F-A16C-E847963089E7}">
      <dgm:prSet/>
      <dgm:spPr/>
      <dgm:t>
        <a:bodyPr/>
        <a:lstStyle/>
        <a:p>
          <a:endParaRPr lang="zh-TW" altLang="en-US"/>
        </a:p>
      </dgm:t>
    </dgm:pt>
    <dgm:pt modelId="{195EE362-A4ED-4060-9D6E-DCC8380FCC80}" type="sibTrans" cxnId="{45D071C2-FD91-4D3F-A16C-E847963089E7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E5771BDD-7719-4515-8366-DB2ADF8A108D}" type="pres">
      <dgm:prSet presAssocID="{5EE400CA-718F-4C46-90BC-D55AFDD9FA35}" presName="Name111" presStyleLbl="parChTrans1D2" presStyleIdx="0" presStyleCnt="4"/>
      <dgm:spPr/>
    </dgm:pt>
    <dgm:pt modelId="{67BEAA3E-73B4-4A36-8CC4-B4D43D420E66}" type="pres">
      <dgm:prSet presAssocID="{13F4BA12-06FA-46AA-BBA9-8B31BE2F996A}" presName="hierRoot3" presStyleCnt="0">
        <dgm:presLayoutVars>
          <dgm:hierBranch val="init"/>
        </dgm:presLayoutVars>
      </dgm:prSet>
      <dgm:spPr/>
    </dgm:pt>
    <dgm:pt modelId="{184ED2B7-E4EC-46F3-B1F0-458D0EDD07E1}" type="pres">
      <dgm:prSet presAssocID="{13F4BA12-06FA-46AA-BBA9-8B31BE2F996A}" presName="rootComposite3" presStyleCnt="0"/>
      <dgm:spPr/>
    </dgm:pt>
    <dgm:pt modelId="{CA47DF13-D222-4BDF-A19E-E0F0B0AD8925}" type="pres">
      <dgm:prSet presAssocID="{13F4BA12-06FA-46AA-BBA9-8B31BE2F996A}" presName="rootText3" presStyleLbl="asst1" presStyleIdx="0" presStyleCnt="4">
        <dgm:presLayoutVars>
          <dgm:chPref val="3"/>
        </dgm:presLayoutVars>
      </dgm:prSet>
      <dgm:spPr/>
    </dgm:pt>
    <dgm:pt modelId="{DFBB8223-FFCD-460F-9C8B-6615C06F0046}" type="pres">
      <dgm:prSet presAssocID="{13F4BA12-06FA-46AA-BBA9-8B31BE2F996A}" presName="rootConnector3" presStyleLbl="asst1" presStyleIdx="0" presStyleCnt="4"/>
      <dgm:spPr/>
    </dgm:pt>
    <dgm:pt modelId="{DE61633A-9A32-43BF-A868-C62EA76CD196}" type="pres">
      <dgm:prSet presAssocID="{13F4BA12-06FA-46AA-BBA9-8B31BE2F996A}" presName="hierChild6" presStyleCnt="0"/>
      <dgm:spPr/>
    </dgm:pt>
    <dgm:pt modelId="{7CFB06F1-66E0-4F94-8EA2-9C25B38F6840}" type="pres">
      <dgm:prSet presAssocID="{13F4BA12-06FA-46AA-BBA9-8B31BE2F996A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4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4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4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48AD9016-85C8-44F8-91CF-6D8C750AA414}" type="pres">
      <dgm:prSet presAssocID="{1D0FECF6-B71F-4341-8D61-DA410DFA53F5}" presName="Name111" presStyleLbl="parChTrans1D2" presStyleIdx="2" presStyleCnt="4"/>
      <dgm:spPr/>
    </dgm:pt>
    <dgm:pt modelId="{4CA7A62C-C55B-493D-AFA9-F500C83C6917}" type="pres">
      <dgm:prSet presAssocID="{837B7043-C42D-4AD4-BD06-187217349BC6}" presName="hierRoot3" presStyleCnt="0">
        <dgm:presLayoutVars>
          <dgm:hierBranch val="init"/>
        </dgm:presLayoutVars>
      </dgm:prSet>
      <dgm:spPr/>
    </dgm:pt>
    <dgm:pt modelId="{6525E887-0811-41A5-8028-2A7E8DA5C6B4}" type="pres">
      <dgm:prSet presAssocID="{837B7043-C42D-4AD4-BD06-187217349BC6}" presName="rootComposite3" presStyleCnt="0"/>
      <dgm:spPr/>
    </dgm:pt>
    <dgm:pt modelId="{BAD3FCB1-BC6E-4574-B479-E5C54ADA0519}" type="pres">
      <dgm:prSet presAssocID="{837B7043-C42D-4AD4-BD06-187217349BC6}" presName="rootText3" presStyleLbl="asst1" presStyleIdx="2" presStyleCnt="4">
        <dgm:presLayoutVars>
          <dgm:chPref val="3"/>
        </dgm:presLayoutVars>
      </dgm:prSet>
      <dgm:spPr/>
    </dgm:pt>
    <dgm:pt modelId="{2A07F72F-21C1-430C-9806-EE933BD1027C}" type="pres">
      <dgm:prSet presAssocID="{837B7043-C42D-4AD4-BD06-187217349BC6}" presName="rootConnector3" presStyleLbl="asst1" presStyleIdx="2" presStyleCnt="4"/>
      <dgm:spPr/>
    </dgm:pt>
    <dgm:pt modelId="{91E1D99D-2DCB-4D6B-91AD-AF0E312F9EBB}" type="pres">
      <dgm:prSet presAssocID="{837B7043-C42D-4AD4-BD06-187217349BC6}" presName="hierChild6" presStyleCnt="0"/>
      <dgm:spPr/>
    </dgm:pt>
    <dgm:pt modelId="{27D47C8D-90AB-46F3-9B5D-D282474D3CF4}" type="pres">
      <dgm:prSet presAssocID="{837B7043-C42D-4AD4-BD06-187217349BC6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3" presStyleCnt="4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3" presStyleCnt="4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3" presStyleCnt="4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</dgm:ptLst>
  <dgm:cxnLst>
    <dgm:cxn modelId="{03831597-BC03-47E3-A517-758AFDEBE420}" type="presOf" srcId="{637458F3-7B54-4D61-A190-390EB8605E26}" destId="{392F23F1-DF0C-40E8-9AA7-C9B8C806E19A}" srcOrd="1" destOrd="0" presId="urn:microsoft.com/office/officeart/2005/8/layout/orgChart1"/>
    <dgm:cxn modelId="{EAB1BD17-746E-43C8-8F7C-B4DCAEDBD7D9}" type="presOf" srcId="{13F4BA12-06FA-46AA-BBA9-8B31BE2F996A}" destId="{DFBB8223-FFCD-460F-9C8B-6615C06F0046}" srcOrd="1" destOrd="0" presId="urn:microsoft.com/office/officeart/2005/8/layout/orgChart1"/>
    <dgm:cxn modelId="{AAB7E14A-CEA3-47A0-A4B3-840F9D81E3AD}" type="presOf" srcId="{8EB428C1-7F4D-4DFB-B8FC-EAC4969F6878}" destId="{F995AD68-66CC-46B6-94AA-1EE3CE4AB363}" srcOrd="1" destOrd="0" presId="urn:microsoft.com/office/officeart/2005/8/layout/orgChart1"/>
    <dgm:cxn modelId="{D8326A75-1FDE-41CE-A4E6-1E98CAFC8871}" srcId="{9771381D-9F66-48B6-BFFB-615FB920FCE7}" destId="{13F4BA12-06FA-46AA-BBA9-8B31BE2F996A}" srcOrd="0" destOrd="0" parTransId="{5EE400CA-718F-4C46-90BC-D55AFDD9FA35}" sibTransId="{7E17FB48-79B0-4C4B-85D9-118EC62CF562}"/>
    <dgm:cxn modelId="{6CACF2FA-BD8D-49D1-84E8-4122E54571DE}" type="presOf" srcId="{837B7043-C42D-4AD4-BD06-187217349BC6}" destId="{BAD3FCB1-BC6E-4574-B479-E5C54ADA0519}" srcOrd="0" destOrd="0" presId="urn:microsoft.com/office/officeart/2005/8/layout/orgChart1"/>
    <dgm:cxn modelId="{80669D55-E4E5-4BC6-8B2E-39752D7F4580}" type="presOf" srcId="{1D0FECF6-B71F-4341-8D61-DA410DFA53F5}" destId="{48AD9016-85C8-44F8-91CF-6D8C750AA414}" srcOrd="0" destOrd="0" presId="urn:microsoft.com/office/officeart/2005/8/layout/orgChart1"/>
    <dgm:cxn modelId="{F07D42DE-39B1-434A-A8B1-F208370D461B}" type="presOf" srcId="{13F4BA12-06FA-46AA-BBA9-8B31BE2F996A}" destId="{CA47DF13-D222-4BDF-A19E-E0F0B0AD8925}" srcOrd="0" destOrd="0" presId="urn:microsoft.com/office/officeart/2005/8/layout/orgChart1"/>
    <dgm:cxn modelId="{CB2E0285-74B6-4B92-88F0-91B48170A438}" srcId="{9771381D-9F66-48B6-BFFB-615FB920FCE7}" destId="{637458F3-7B54-4D61-A190-390EB8605E26}" srcOrd="3" destOrd="0" parTransId="{4EB01D5A-9304-4AD0-B5F7-F65C92770A7C}" sibTransId="{C06C2EEC-DA30-4C96-A397-70B28D36590C}"/>
    <dgm:cxn modelId="{B74F7766-75A6-47DB-B6D3-E32B86C7E915}" type="presOf" srcId="{4EB01D5A-9304-4AD0-B5F7-F65C92770A7C}" destId="{A247623F-DC16-45A0-8716-CA857858BE6D}" srcOrd="0" destOrd="0" presId="urn:microsoft.com/office/officeart/2005/8/layout/orgChart1"/>
    <dgm:cxn modelId="{B4E303BB-43BA-4D85-804B-99FADFD04423}" type="presOf" srcId="{637458F3-7B54-4D61-A190-390EB8605E26}" destId="{E29BDA0E-BE6E-4740-A60A-87242F395660}" srcOrd="0" destOrd="0" presId="urn:microsoft.com/office/officeart/2005/8/layout/orgChart1"/>
    <dgm:cxn modelId="{D62CC72D-9D43-4C43-8429-A069B80110E0}" type="presOf" srcId="{8EB428C1-7F4D-4DFB-B8FC-EAC4969F6878}" destId="{E9383AA2-428C-45CF-AD4D-4CE1D73B9846}" srcOrd="0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DB40C48E-52EB-496F-976F-0FC2B038B85B}" type="presOf" srcId="{9771381D-9F66-48B6-BFFB-615FB920FCE7}" destId="{BB003042-538C-42A2-9500-875466A898BE}" srcOrd="0" destOrd="0" presId="urn:microsoft.com/office/officeart/2005/8/layout/orgChart1"/>
    <dgm:cxn modelId="{FBDE98F2-5DA3-4AAD-8F20-6C376BB2626B}" type="presOf" srcId="{55AC8EE8-5AEE-4D60-A07F-4088C4E1E1A5}" destId="{CA27C994-0DF3-424E-A79B-2AEE0D9309F7}" srcOrd="0" destOrd="0" presId="urn:microsoft.com/office/officeart/2005/8/layout/orgChart1"/>
    <dgm:cxn modelId="{8B4CB97A-24FA-4C5A-9FCE-45CFD2EC33EE}" type="presOf" srcId="{5EE400CA-718F-4C46-90BC-D55AFDD9FA35}" destId="{E5771BDD-7719-4515-8366-DB2ADF8A108D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5FEF6420-5593-4EF6-878D-9C8BD7DCD0D9}" type="presOf" srcId="{A5D21904-F47E-46DC-ACFF-1C9409B366D6}" destId="{B0E3F2E7-9EC2-46F5-8399-BF5B5FC8A340}" srcOrd="0" destOrd="0" presId="urn:microsoft.com/office/officeart/2005/8/layout/orgChart1"/>
    <dgm:cxn modelId="{D0135834-F0B8-4032-87D5-F3792325877D}" type="presOf" srcId="{837B7043-C42D-4AD4-BD06-187217349BC6}" destId="{2A07F72F-21C1-430C-9806-EE933BD1027C}" srcOrd="1" destOrd="0" presId="urn:microsoft.com/office/officeart/2005/8/layout/orgChart1"/>
    <dgm:cxn modelId="{8C9920DC-ACEB-4A44-98C8-2E6C366BC855}" type="presOf" srcId="{9771381D-9F66-48B6-BFFB-615FB920FCE7}" destId="{72ADEA48-135E-41F3-949A-ECDE74CBCE65}" srcOrd="1" destOrd="0" presId="urn:microsoft.com/office/officeart/2005/8/layout/orgChart1"/>
    <dgm:cxn modelId="{45D071C2-FD91-4D3F-A16C-E847963089E7}" srcId="{9771381D-9F66-48B6-BFFB-615FB920FCE7}" destId="{837B7043-C42D-4AD4-BD06-187217349BC6}" srcOrd="2" destOrd="0" parTransId="{1D0FECF6-B71F-4341-8D61-DA410DFA53F5}" sibTransId="{195EE362-A4ED-4060-9D6E-DCC8380FCC80}"/>
    <dgm:cxn modelId="{631C32A6-96BE-4BFA-BA52-63D4C93D7C19}" type="presParOf" srcId="{CA27C994-0DF3-424E-A79B-2AEE0D9309F7}" destId="{DD0C8858-17BE-4AD1-AC78-C5BDB1EE5A4D}" srcOrd="0" destOrd="0" presId="urn:microsoft.com/office/officeart/2005/8/layout/orgChart1"/>
    <dgm:cxn modelId="{73FEAE1B-7336-4F0F-8ABA-3B57987177A4}" type="presParOf" srcId="{DD0C8858-17BE-4AD1-AC78-C5BDB1EE5A4D}" destId="{0EA2B228-0B4C-4177-A3A4-5D6C064308BD}" srcOrd="0" destOrd="0" presId="urn:microsoft.com/office/officeart/2005/8/layout/orgChart1"/>
    <dgm:cxn modelId="{F323B382-1AED-48FF-94D1-34FC1D07CC27}" type="presParOf" srcId="{0EA2B228-0B4C-4177-A3A4-5D6C064308BD}" destId="{BB003042-538C-42A2-9500-875466A898BE}" srcOrd="0" destOrd="0" presId="urn:microsoft.com/office/officeart/2005/8/layout/orgChart1"/>
    <dgm:cxn modelId="{5492EBC0-3671-4F7D-82D2-BAA371046E65}" type="presParOf" srcId="{0EA2B228-0B4C-4177-A3A4-5D6C064308BD}" destId="{72ADEA48-135E-41F3-949A-ECDE74CBCE65}" srcOrd="1" destOrd="0" presId="urn:microsoft.com/office/officeart/2005/8/layout/orgChart1"/>
    <dgm:cxn modelId="{9BBE76EE-AEF7-4B6E-99AC-323DEE34BA12}" type="presParOf" srcId="{DD0C8858-17BE-4AD1-AC78-C5BDB1EE5A4D}" destId="{E113573E-E418-4C4B-A30E-BE44C9805616}" srcOrd="1" destOrd="0" presId="urn:microsoft.com/office/officeart/2005/8/layout/orgChart1"/>
    <dgm:cxn modelId="{1FF25CFA-D114-4C84-A439-E81DD16AA954}" type="presParOf" srcId="{DD0C8858-17BE-4AD1-AC78-C5BDB1EE5A4D}" destId="{7719728A-4A06-410F-9924-C015ACA56C5C}" srcOrd="2" destOrd="0" presId="urn:microsoft.com/office/officeart/2005/8/layout/orgChart1"/>
    <dgm:cxn modelId="{08DF0456-5209-4D26-87A8-6049C1F90524}" type="presParOf" srcId="{7719728A-4A06-410F-9924-C015ACA56C5C}" destId="{E5771BDD-7719-4515-8366-DB2ADF8A108D}" srcOrd="0" destOrd="0" presId="urn:microsoft.com/office/officeart/2005/8/layout/orgChart1"/>
    <dgm:cxn modelId="{56EE15B1-FC91-406A-8E4B-04CC4F6BE0F8}" type="presParOf" srcId="{7719728A-4A06-410F-9924-C015ACA56C5C}" destId="{67BEAA3E-73B4-4A36-8CC4-B4D43D420E66}" srcOrd="1" destOrd="0" presId="urn:microsoft.com/office/officeart/2005/8/layout/orgChart1"/>
    <dgm:cxn modelId="{BF024019-4A9F-45AB-9902-588CFD34AAE0}" type="presParOf" srcId="{67BEAA3E-73B4-4A36-8CC4-B4D43D420E66}" destId="{184ED2B7-E4EC-46F3-B1F0-458D0EDD07E1}" srcOrd="0" destOrd="0" presId="urn:microsoft.com/office/officeart/2005/8/layout/orgChart1"/>
    <dgm:cxn modelId="{C9E6164F-7EA1-4BE3-9B4C-F7671ECBC094}" type="presParOf" srcId="{184ED2B7-E4EC-46F3-B1F0-458D0EDD07E1}" destId="{CA47DF13-D222-4BDF-A19E-E0F0B0AD8925}" srcOrd="0" destOrd="0" presId="urn:microsoft.com/office/officeart/2005/8/layout/orgChart1"/>
    <dgm:cxn modelId="{0576F178-606B-416D-A6EE-7CD2FA7123C7}" type="presParOf" srcId="{184ED2B7-E4EC-46F3-B1F0-458D0EDD07E1}" destId="{DFBB8223-FFCD-460F-9C8B-6615C06F0046}" srcOrd="1" destOrd="0" presId="urn:microsoft.com/office/officeart/2005/8/layout/orgChart1"/>
    <dgm:cxn modelId="{02888502-2F53-4F2B-ABF2-E3199475BC3D}" type="presParOf" srcId="{67BEAA3E-73B4-4A36-8CC4-B4D43D420E66}" destId="{DE61633A-9A32-43BF-A868-C62EA76CD196}" srcOrd="1" destOrd="0" presId="urn:microsoft.com/office/officeart/2005/8/layout/orgChart1"/>
    <dgm:cxn modelId="{DDF8408E-2355-4312-8382-C862D560CB35}" type="presParOf" srcId="{67BEAA3E-73B4-4A36-8CC4-B4D43D420E66}" destId="{7CFB06F1-66E0-4F94-8EA2-9C25B38F6840}" srcOrd="2" destOrd="0" presId="urn:microsoft.com/office/officeart/2005/8/layout/orgChart1"/>
    <dgm:cxn modelId="{07DA3F71-7CE6-44BE-AFB6-FD679BF3C120}" type="presParOf" srcId="{7719728A-4A06-410F-9924-C015ACA56C5C}" destId="{B0E3F2E7-9EC2-46F5-8399-BF5B5FC8A340}" srcOrd="2" destOrd="0" presId="urn:microsoft.com/office/officeart/2005/8/layout/orgChart1"/>
    <dgm:cxn modelId="{620A0327-7C07-4086-9EE3-9317F4FD5151}" type="presParOf" srcId="{7719728A-4A06-410F-9924-C015ACA56C5C}" destId="{10A6AF13-2A88-413F-923D-07511CD6E635}" srcOrd="3" destOrd="0" presId="urn:microsoft.com/office/officeart/2005/8/layout/orgChart1"/>
    <dgm:cxn modelId="{6132C088-49DE-485D-B6A1-DC7C2976FAAF}" type="presParOf" srcId="{10A6AF13-2A88-413F-923D-07511CD6E635}" destId="{15A14BC5-C86D-4FDD-98C2-FB476474D449}" srcOrd="0" destOrd="0" presId="urn:microsoft.com/office/officeart/2005/8/layout/orgChart1"/>
    <dgm:cxn modelId="{5FDB7282-F20F-4BDF-AA9A-E63266011667}" type="presParOf" srcId="{15A14BC5-C86D-4FDD-98C2-FB476474D449}" destId="{E9383AA2-428C-45CF-AD4D-4CE1D73B9846}" srcOrd="0" destOrd="0" presId="urn:microsoft.com/office/officeart/2005/8/layout/orgChart1"/>
    <dgm:cxn modelId="{32BB7565-D4FF-455C-BF0C-97B8F4DEE219}" type="presParOf" srcId="{15A14BC5-C86D-4FDD-98C2-FB476474D449}" destId="{F995AD68-66CC-46B6-94AA-1EE3CE4AB363}" srcOrd="1" destOrd="0" presId="urn:microsoft.com/office/officeart/2005/8/layout/orgChart1"/>
    <dgm:cxn modelId="{11F41D04-6A55-4BF4-81B9-F9585BE53350}" type="presParOf" srcId="{10A6AF13-2A88-413F-923D-07511CD6E635}" destId="{9585B046-8B6F-4D6E-9192-4493BCB0046B}" srcOrd="1" destOrd="0" presId="urn:microsoft.com/office/officeart/2005/8/layout/orgChart1"/>
    <dgm:cxn modelId="{EE3545B8-A70C-4CB8-9F65-E1EC98237E77}" type="presParOf" srcId="{10A6AF13-2A88-413F-923D-07511CD6E635}" destId="{DA150CCF-BC6B-4DF9-9311-7C7395868441}" srcOrd="2" destOrd="0" presId="urn:microsoft.com/office/officeart/2005/8/layout/orgChart1"/>
    <dgm:cxn modelId="{945C39D7-EF80-4EB4-BE59-2FFE8EEBB1FC}" type="presParOf" srcId="{7719728A-4A06-410F-9924-C015ACA56C5C}" destId="{48AD9016-85C8-44F8-91CF-6D8C750AA414}" srcOrd="4" destOrd="0" presId="urn:microsoft.com/office/officeart/2005/8/layout/orgChart1"/>
    <dgm:cxn modelId="{C854F706-408B-4E6B-A55B-FD1C3D8B4445}" type="presParOf" srcId="{7719728A-4A06-410F-9924-C015ACA56C5C}" destId="{4CA7A62C-C55B-493D-AFA9-F500C83C6917}" srcOrd="5" destOrd="0" presId="urn:microsoft.com/office/officeart/2005/8/layout/orgChart1"/>
    <dgm:cxn modelId="{9AD65E84-7CCC-45CB-B7EB-79723F357DCC}" type="presParOf" srcId="{4CA7A62C-C55B-493D-AFA9-F500C83C6917}" destId="{6525E887-0811-41A5-8028-2A7E8DA5C6B4}" srcOrd="0" destOrd="0" presId="urn:microsoft.com/office/officeart/2005/8/layout/orgChart1"/>
    <dgm:cxn modelId="{8DC98792-EABC-4C53-9CE0-B90BDCCA3BE9}" type="presParOf" srcId="{6525E887-0811-41A5-8028-2A7E8DA5C6B4}" destId="{BAD3FCB1-BC6E-4574-B479-E5C54ADA0519}" srcOrd="0" destOrd="0" presId="urn:microsoft.com/office/officeart/2005/8/layout/orgChart1"/>
    <dgm:cxn modelId="{B76018E8-0891-4A95-BB4C-FF1A83EFB29D}" type="presParOf" srcId="{6525E887-0811-41A5-8028-2A7E8DA5C6B4}" destId="{2A07F72F-21C1-430C-9806-EE933BD1027C}" srcOrd="1" destOrd="0" presId="urn:microsoft.com/office/officeart/2005/8/layout/orgChart1"/>
    <dgm:cxn modelId="{D901285E-63D4-491E-9236-5BA21425E82A}" type="presParOf" srcId="{4CA7A62C-C55B-493D-AFA9-F500C83C6917}" destId="{91E1D99D-2DCB-4D6B-91AD-AF0E312F9EBB}" srcOrd="1" destOrd="0" presId="urn:microsoft.com/office/officeart/2005/8/layout/orgChart1"/>
    <dgm:cxn modelId="{5F1F130B-1DFD-4C68-9183-A44FE4B72F1C}" type="presParOf" srcId="{4CA7A62C-C55B-493D-AFA9-F500C83C6917}" destId="{27D47C8D-90AB-46F3-9B5D-D282474D3CF4}" srcOrd="2" destOrd="0" presId="urn:microsoft.com/office/officeart/2005/8/layout/orgChart1"/>
    <dgm:cxn modelId="{222A83D8-3505-4C94-939E-5AED5D32368F}" type="presParOf" srcId="{7719728A-4A06-410F-9924-C015ACA56C5C}" destId="{A247623F-DC16-45A0-8716-CA857858BE6D}" srcOrd="6" destOrd="0" presId="urn:microsoft.com/office/officeart/2005/8/layout/orgChart1"/>
    <dgm:cxn modelId="{C8E9FE66-FFDE-4C7E-98BD-ECBCEDBDAB49}" type="presParOf" srcId="{7719728A-4A06-410F-9924-C015ACA56C5C}" destId="{0C46F9B6-C458-4F8E-8E59-EE41BD7C8EB9}" srcOrd="7" destOrd="0" presId="urn:microsoft.com/office/officeart/2005/8/layout/orgChart1"/>
    <dgm:cxn modelId="{6E8D41F7-45A5-4B53-A0C4-FBFD3B5618F3}" type="presParOf" srcId="{0C46F9B6-C458-4F8E-8E59-EE41BD7C8EB9}" destId="{E702B3E3-5378-464A-84EF-3EC4F986DD36}" srcOrd="0" destOrd="0" presId="urn:microsoft.com/office/officeart/2005/8/layout/orgChart1"/>
    <dgm:cxn modelId="{8E6155B1-CFD0-4746-9BD3-C2B9368650E4}" type="presParOf" srcId="{E702B3E3-5378-464A-84EF-3EC4F986DD36}" destId="{E29BDA0E-BE6E-4740-A60A-87242F395660}" srcOrd="0" destOrd="0" presId="urn:microsoft.com/office/officeart/2005/8/layout/orgChart1"/>
    <dgm:cxn modelId="{F8650845-A54C-4ADC-8738-B7CFE847E5CF}" type="presParOf" srcId="{E702B3E3-5378-464A-84EF-3EC4F986DD36}" destId="{392F23F1-DF0C-40E8-9AA7-C9B8C806E19A}" srcOrd="1" destOrd="0" presId="urn:microsoft.com/office/officeart/2005/8/layout/orgChart1"/>
    <dgm:cxn modelId="{5A39575A-FC9E-4851-94C3-4B678EDB4FCD}" type="presParOf" srcId="{0C46F9B6-C458-4F8E-8E59-EE41BD7C8EB9}" destId="{1F7F2CA5-3628-436C-8B4A-1BB7A889CBA9}" srcOrd="1" destOrd="0" presId="urn:microsoft.com/office/officeart/2005/8/layout/orgChart1"/>
    <dgm:cxn modelId="{6399249D-CCF7-4E41-BFB7-4E550E1879D1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C94C5463-A7DB-4C47-812C-BE423095599E}" type="asst">
      <dgm:prSet phldrT="[文字]"/>
      <dgm:spPr/>
      <dgm:t>
        <a:bodyPr/>
        <a:lstStyle/>
        <a:p>
          <a:r>
            <a:rPr lang="zh-TW" altLang="en-US" dirty="0" smtClean="0"/>
            <a:t>副總分紅</a:t>
          </a:r>
          <a:endParaRPr lang="zh-TW" altLang="en-US" dirty="0"/>
        </a:p>
      </dgm:t>
    </dgm:pt>
    <dgm:pt modelId="{D216F49A-06F8-450B-B504-3FCA001A7324}" type="par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21C69050-BA9A-41A4-8980-32EBD881F5A8}" type="sib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31C2624D-58A2-414A-BAF0-FCC95807FB7C}" type="pres">
      <dgm:prSet presAssocID="{D216F49A-06F8-450B-B504-3FCA001A7324}" presName="Name111" presStyleLbl="parChTrans1D2" presStyleIdx="0" presStyleCnt="4"/>
      <dgm:spPr/>
    </dgm:pt>
    <dgm:pt modelId="{F0BA54C9-621A-480D-BC41-2FE7D7027BA2}" type="pres">
      <dgm:prSet presAssocID="{C94C5463-A7DB-4C47-812C-BE423095599E}" presName="hierRoot3" presStyleCnt="0">
        <dgm:presLayoutVars>
          <dgm:hierBranch val="init"/>
        </dgm:presLayoutVars>
      </dgm:prSet>
      <dgm:spPr/>
    </dgm:pt>
    <dgm:pt modelId="{A1FBB2DC-4B0D-4715-92C9-7C05699F73A0}" type="pres">
      <dgm:prSet presAssocID="{C94C5463-A7DB-4C47-812C-BE423095599E}" presName="rootComposite3" presStyleCnt="0"/>
      <dgm:spPr/>
    </dgm:pt>
    <dgm:pt modelId="{1855A83A-CF3E-4218-B3D6-F95462B78BCE}" type="pres">
      <dgm:prSet presAssocID="{C94C5463-A7DB-4C47-812C-BE423095599E}" presName="rootText3" presStyleLbl="asst1" presStyleIdx="0" presStyleCnt="4">
        <dgm:presLayoutVars>
          <dgm:chPref val="3"/>
        </dgm:presLayoutVars>
      </dgm:prSet>
      <dgm:spPr/>
    </dgm:pt>
    <dgm:pt modelId="{1CF695AB-10F0-410E-8602-A332D211C8B9}" type="pres">
      <dgm:prSet presAssocID="{C94C5463-A7DB-4C47-812C-BE423095599E}" presName="rootConnector3" presStyleLbl="asst1" presStyleIdx="0" presStyleCnt="4"/>
      <dgm:spPr/>
    </dgm:pt>
    <dgm:pt modelId="{E25C26A3-03C6-4884-8FD7-ADC7A0DA0342}" type="pres">
      <dgm:prSet presAssocID="{C94C5463-A7DB-4C47-812C-BE423095599E}" presName="hierChild6" presStyleCnt="0"/>
      <dgm:spPr/>
    </dgm:pt>
    <dgm:pt modelId="{24E79A1E-BF37-4384-BB50-D6C93B806CFA}" type="pres">
      <dgm:prSet presAssocID="{C94C5463-A7DB-4C47-812C-BE423095599E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4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4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4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4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4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4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3" presStyleCnt="4"/>
      <dgm:spPr/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3" presStyleCnt="4">
        <dgm:presLayoutVars>
          <dgm:chPref val="3"/>
        </dgm:presLayoutVars>
      </dgm:prSet>
      <dgm:spPr/>
    </dgm:pt>
    <dgm:pt modelId="{539BA80E-90EB-49E2-B6A7-6732BC202849}" type="pres">
      <dgm:prSet presAssocID="{4039BD60-4D1C-4001-9FA3-6843415D3773}" presName="rootConnector3" presStyleLbl="asst1" presStyleIdx="3" presStyleCnt="4"/>
      <dgm:spPr/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43DCC578-BC46-4102-8BD8-73CAA5E95606}" type="presOf" srcId="{C94C5463-A7DB-4C47-812C-BE423095599E}" destId="{1CF695AB-10F0-410E-8602-A332D211C8B9}" srcOrd="1" destOrd="0" presId="urn:microsoft.com/office/officeart/2005/8/layout/orgChart1"/>
    <dgm:cxn modelId="{C41250C1-0C3F-4F83-92BE-DF56D105C639}" type="presOf" srcId="{4039BD60-4D1C-4001-9FA3-6843415D3773}" destId="{0C735C75-4474-4F92-9EA4-2060C707B140}" srcOrd="0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F30BC6A5-2B24-42ED-83DC-7A3848C292C8}" type="presOf" srcId="{D216F49A-06F8-450B-B504-3FCA001A7324}" destId="{31C2624D-58A2-414A-BAF0-FCC95807FB7C}" srcOrd="0" destOrd="0" presId="urn:microsoft.com/office/officeart/2005/8/layout/orgChart1"/>
    <dgm:cxn modelId="{83689C1B-3CC7-44C0-8CBA-81491834FC45}" srcId="{9771381D-9F66-48B6-BFFB-615FB920FCE7}" destId="{4039BD60-4D1C-4001-9FA3-6843415D3773}" srcOrd="3" destOrd="0" parTransId="{1E10D07D-14B2-4459-9B09-362FCDE33DA6}" sibTransId="{25F67B19-BF4C-44EF-9BDE-1B8A1E4AB34B}"/>
    <dgm:cxn modelId="{FC932CB9-DE47-43BB-BEC6-81C985DF90FC}" type="presOf" srcId="{C94C5463-A7DB-4C47-812C-BE423095599E}" destId="{1855A83A-CF3E-4218-B3D6-F95462B78BCE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315BBDDA-FEF1-4C41-8277-C18340F9D7B7}" type="presOf" srcId="{1E10D07D-14B2-4459-9B09-362FCDE33DA6}" destId="{2978D358-7278-4B21-ABBE-47FBDA64F4B5}" srcOrd="0" destOrd="0" presId="urn:microsoft.com/office/officeart/2005/8/layout/orgChart1"/>
    <dgm:cxn modelId="{CAE40B96-F1BC-416E-AA91-B7C685FE1AEA}" type="presOf" srcId="{637458F3-7B54-4D61-A190-390EB8605E26}" destId="{392F23F1-DF0C-40E8-9AA7-C9B8C806E19A}" srcOrd="1" destOrd="0" presId="urn:microsoft.com/office/officeart/2005/8/layout/orgChart1"/>
    <dgm:cxn modelId="{CA9D1621-65BE-44E7-84E1-627A3CF7352E}" type="presOf" srcId="{4039BD60-4D1C-4001-9FA3-6843415D3773}" destId="{539BA80E-90EB-49E2-B6A7-6732BC202849}" srcOrd="1" destOrd="0" presId="urn:microsoft.com/office/officeart/2005/8/layout/orgChart1"/>
    <dgm:cxn modelId="{A6B38EA4-8D4F-4322-B88F-E122231F921D}" type="presOf" srcId="{9771381D-9F66-48B6-BFFB-615FB920FCE7}" destId="{72ADEA48-135E-41F3-949A-ECDE74CBCE65}" srcOrd="1" destOrd="0" presId="urn:microsoft.com/office/officeart/2005/8/layout/orgChart1"/>
    <dgm:cxn modelId="{37DF67C5-4508-4F26-ADA2-60289A21F7A8}" type="presOf" srcId="{9771381D-9F66-48B6-BFFB-615FB920FCE7}" destId="{BB003042-538C-42A2-9500-875466A898BE}" srcOrd="0" destOrd="0" presId="urn:microsoft.com/office/officeart/2005/8/layout/orgChart1"/>
    <dgm:cxn modelId="{A3F96886-36E2-4144-A3FF-132BE4AD2D80}" type="presOf" srcId="{8EB428C1-7F4D-4DFB-B8FC-EAC4969F6878}" destId="{E9383AA2-428C-45CF-AD4D-4CE1D73B9846}" srcOrd="0" destOrd="0" presId="urn:microsoft.com/office/officeart/2005/8/layout/orgChart1"/>
    <dgm:cxn modelId="{0C5966E4-39C9-4F6A-9F12-F71B829A81B3}" type="presOf" srcId="{4EB01D5A-9304-4AD0-B5F7-F65C92770A7C}" destId="{A247623F-DC16-45A0-8716-CA857858BE6D}" srcOrd="0" destOrd="0" presId="urn:microsoft.com/office/officeart/2005/8/layout/orgChart1"/>
    <dgm:cxn modelId="{617BD6FA-F54A-49B2-B98F-8F011798E3DF}" type="presOf" srcId="{55AC8EE8-5AEE-4D60-A07F-4088C4E1E1A5}" destId="{CA27C994-0DF3-424E-A79B-2AEE0D9309F7}" srcOrd="0" destOrd="0" presId="urn:microsoft.com/office/officeart/2005/8/layout/orgChart1"/>
    <dgm:cxn modelId="{F446D137-56E6-4E81-81C5-A13712DBD5D2}" type="presOf" srcId="{637458F3-7B54-4D61-A190-390EB8605E26}" destId="{E29BDA0E-BE6E-4740-A60A-87242F395660}" srcOrd="0" destOrd="0" presId="urn:microsoft.com/office/officeart/2005/8/layout/orgChart1"/>
    <dgm:cxn modelId="{56C56046-A5E1-411F-8284-749532A0C6C8}" srcId="{9771381D-9F66-48B6-BFFB-615FB920FCE7}" destId="{C94C5463-A7DB-4C47-812C-BE423095599E}" srcOrd="0" destOrd="0" parTransId="{D216F49A-06F8-450B-B504-3FCA001A7324}" sibTransId="{21C69050-BA9A-41A4-8980-32EBD881F5A8}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F15FC4A1-1057-4314-94C4-03181A51B277}" type="presOf" srcId="{8EB428C1-7F4D-4DFB-B8FC-EAC4969F6878}" destId="{F995AD68-66CC-46B6-94AA-1EE3CE4AB363}" srcOrd="1" destOrd="0" presId="urn:microsoft.com/office/officeart/2005/8/layout/orgChart1"/>
    <dgm:cxn modelId="{0F0C9C78-AB28-4C3A-A3EF-C040C80C135D}" type="presOf" srcId="{A5D21904-F47E-46DC-ACFF-1C9409B366D6}" destId="{B0E3F2E7-9EC2-46F5-8399-BF5B5FC8A340}" srcOrd="0" destOrd="0" presId="urn:microsoft.com/office/officeart/2005/8/layout/orgChart1"/>
    <dgm:cxn modelId="{441159FC-50F5-49E4-A218-F96C6FE9FD52}" type="presParOf" srcId="{CA27C994-0DF3-424E-A79B-2AEE0D9309F7}" destId="{DD0C8858-17BE-4AD1-AC78-C5BDB1EE5A4D}" srcOrd="0" destOrd="0" presId="urn:microsoft.com/office/officeart/2005/8/layout/orgChart1"/>
    <dgm:cxn modelId="{788DFD1F-148C-478E-809E-EB9D82D7B708}" type="presParOf" srcId="{DD0C8858-17BE-4AD1-AC78-C5BDB1EE5A4D}" destId="{0EA2B228-0B4C-4177-A3A4-5D6C064308BD}" srcOrd="0" destOrd="0" presId="urn:microsoft.com/office/officeart/2005/8/layout/orgChart1"/>
    <dgm:cxn modelId="{902E6AC3-D856-451A-B36E-C49D663BE1CD}" type="presParOf" srcId="{0EA2B228-0B4C-4177-A3A4-5D6C064308BD}" destId="{BB003042-538C-42A2-9500-875466A898BE}" srcOrd="0" destOrd="0" presId="urn:microsoft.com/office/officeart/2005/8/layout/orgChart1"/>
    <dgm:cxn modelId="{14F5B51B-B428-4D97-A8E0-65EEEAD8A983}" type="presParOf" srcId="{0EA2B228-0B4C-4177-A3A4-5D6C064308BD}" destId="{72ADEA48-135E-41F3-949A-ECDE74CBCE65}" srcOrd="1" destOrd="0" presId="urn:microsoft.com/office/officeart/2005/8/layout/orgChart1"/>
    <dgm:cxn modelId="{80A8A56B-B761-4F28-B30C-A1DC64E8A297}" type="presParOf" srcId="{DD0C8858-17BE-4AD1-AC78-C5BDB1EE5A4D}" destId="{E113573E-E418-4C4B-A30E-BE44C9805616}" srcOrd="1" destOrd="0" presId="urn:microsoft.com/office/officeart/2005/8/layout/orgChart1"/>
    <dgm:cxn modelId="{D68BE477-D91F-4369-AA14-C21FCC7BE3CB}" type="presParOf" srcId="{DD0C8858-17BE-4AD1-AC78-C5BDB1EE5A4D}" destId="{7719728A-4A06-410F-9924-C015ACA56C5C}" srcOrd="2" destOrd="0" presId="urn:microsoft.com/office/officeart/2005/8/layout/orgChart1"/>
    <dgm:cxn modelId="{12F6E4A0-6A67-4589-BDDA-62F6E7A34740}" type="presParOf" srcId="{7719728A-4A06-410F-9924-C015ACA56C5C}" destId="{31C2624D-58A2-414A-BAF0-FCC95807FB7C}" srcOrd="0" destOrd="0" presId="urn:microsoft.com/office/officeart/2005/8/layout/orgChart1"/>
    <dgm:cxn modelId="{06BBE8F1-1744-41A8-9827-9C64158D3B2E}" type="presParOf" srcId="{7719728A-4A06-410F-9924-C015ACA56C5C}" destId="{F0BA54C9-621A-480D-BC41-2FE7D7027BA2}" srcOrd="1" destOrd="0" presId="urn:microsoft.com/office/officeart/2005/8/layout/orgChart1"/>
    <dgm:cxn modelId="{5C6AFFC7-DBF6-4BEB-A2B6-2C7402A58B88}" type="presParOf" srcId="{F0BA54C9-621A-480D-BC41-2FE7D7027BA2}" destId="{A1FBB2DC-4B0D-4715-92C9-7C05699F73A0}" srcOrd="0" destOrd="0" presId="urn:microsoft.com/office/officeart/2005/8/layout/orgChart1"/>
    <dgm:cxn modelId="{A965843B-4292-4674-9EAA-61101BAB2BCD}" type="presParOf" srcId="{A1FBB2DC-4B0D-4715-92C9-7C05699F73A0}" destId="{1855A83A-CF3E-4218-B3D6-F95462B78BCE}" srcOrd="0" destOrd="0" presId="urn:microsoft.com/office/officeart/2005/8/layout/orgChart1"/>
    <dgm:cxn modelId="{2A7004BA-27E0-443D-BB59-7635142B5F4A}" type="presParOf" srcId="{A1FBB2DC-4B0D-4715-92C9-7C05699F73A0}" destId="{1CF695AB-10F0-410E-8602-A332D211C8B9}" srcOrd="1" destOrd="0" presId="urn:microsoft.com/office/officeart/2005/8/layout/orgChart1"/>
    <dgm:cxn modelId="{CCC2F0C2-2DC8-4E61-8CE0-214B1C571CCC}" type="presParOf" srcId="{F0BA54C9-621A-480D-BC41-2FE7D7027BA2}" destId="{E25C26A3-03C6-4884-8FD7-ADC7A0DA0342}" srcOrd="1" destOrd="0" presId="urn:microsoft.com/office/officeart/2005/8/layout/orgChart1"/>
    <dgm:cxn modelId="{303A5DA5-0BB9-4B8F-BDCF-0F2DD0DB16FA}" type="presParOf" srcId="{F0BA54C9-621A-480D-BC41-2FE7D7027BA2}" destId="{24E79A1E-BF37-4384-BB50-D6C93B806CFA}" srcOrd="2" destOrd="0" presId="urn:microsoft.com/office/officeart/2005/8/layout/orgChart1"/>
    <dgm:cxn modelId="{2F45B0F4-2B27-44D7-A50E-01E185BFDCEE}" type="presParOf" srcId="{7719728A-4A06-410F-9924-C015ACA56C5C}" destId="{B0E3F2E7-9EC2-46F5-8399-BF5B5FC8A340}" srcOrd="2" destOrd="0" presId="urn:microsoft.com/office/officeart/2005/8/layout/orgChart1"/>
    <dgm:cxn modelId="{839B1706-4D29-48FF-9D6F-A3E0A42D3146}" type="presParOf" srcId="{7719728A-4A06-410F-9924-C015ACA56C5C}" destId="{10A6AF13-2A88-413F-923D-07511CD6E635}" srcOrd="3" destOrd="0" presId="urn:microsoft.com/office/officeart/2005/8/layout/orgChart1"/>
    <dgm:cxn modelId="{1FD01AB3-551B-42EA-9846-FA99B595D386}" type="presParOf" srcId="{10A6AF13-2A88-413F-923D-07511CD6E635}" destId="{15A14BC5-C86D-4FDD-98C2-FB476474D449}" srcOrd="0" destOrd="0" presId="urn:microsoft.com/office/officeart/2005/8/layout/orgChart1"/>
    <dgm:cxn modelId="{DFF6A995-C593-497A-BC7D-D3FB03BCAC04}" type="presParOf" srcId="{15A14BC5-C86D-4FDD-98C2-FB476474D449}" destId="{E9383AA2-428C-45CF-AD4D-4CE1D73B9846}" srcOrd="0" destOrd="0" presId="urn:microsoft.com/office/officeart/2005/8/layout/orgChart1"/>
    <dgm:cxn modelId="{4D463002-7665-430B-9BF0-904154D983EA}" type="presParOf" srcId="{15A14BC5-C86D-4FDD-98C2-FB476474D449}" destId="{F995AD68-66CC-46B6-94AA-1EE3CE4AB363}" srcOrd="1" destOrd="0" presId="urn:microsoft.com/office/officeart/2005/8/layout/orgChart1"/>
    <dgm:cxn modelId="{CAA06F6C-7286-43D2-BFFA-9B6337B222D1}" type="presParOf" srcId="{10A6AF13-2A88-413F-923D-07511CD6E635}" destId="{9585B046-8B6F-4D6E-9192-4493BCB0046B}" srcOrd="1" destOrd="0" presId="urn:microsoft.com/office/officeart/2005/8/layout/orgChart1"/>
    <dgm:cxn modelId="{E13AD2A7-539F-4AD7-96E1-60E7DF84F50E}" type="presParOf" srcId="{10A6AF13-2A88-413F-923D-07511CD6E635}" destId="{DA150CCF-BC6B-4DF9-9311-7C7395868441}" srcOrd="2" destOrd="0" presId="urn:microsoft.com/office/officeart/2005/8/layout/orgChart1"/>
    <dgm:cxn modelId="{C124846D-AE70-4871-90C3-F902557505EB}" type="presParOf" srcId="{7719728A-4A06-410F-9924-C015ACA56C5C}" destId="{A247623F-DC16-45A0-8716-CA857858BE6D}" srcOrd="4" destOrd="0" presId="urn:microsoft.com/office/officeart/2005/8/layout/orgChart1"/>
    <dgm:cxn modelId="{063DAFB8-0CFF-4170-9536-6CC149C28A37}" type="presParOf" srcId="{7719728A-4A06-410F-9924-C015ACA56C5C}" destId="{0C46F9B6-C458-4F8E-8E59-EE41BD7C8EB9}" srcOrd="5" destOrd="0" presId="urn:microsoft.com/office/officeart/2005/8/layout/orgChart1"/>
    <dgm:cxn modelId="{94949056-758A-4473-813F-1D62A33DA8AC}" type="presParOf" srcId="{0C46F9B6-C458-4F8E-8E59-EE41BD7C8EB9}" destId="{E702B3E3-5378-464A-84EF-3EC4F986DD36}" srcOrd="0" destOrd="0" presId="urn:microsoft.com/office/officeart/2005/8/layout/orgChart1"/>
    <dgm:cxn modelId="{44BFBBE2-A705-4A5B-AF5C-30411B5353B5}" type="presParOf" srcId="{E702B3E3-5378-464A-84EF-3EC4F986DD36}" destId="{E29BDA0E-BE6E-4740-A60A-87242F395660}" srcOrd="0" destOrd="0" presId="urn:microsoft.com/office/officeart/2005/8/layout/orgChart1"/>
    <dgm:cxn modelId="{5EE5D3AB-7C77-4660-AFBB-6B323C1AD16F}" type="presParOf" srcId="{E702B3E3-5378-464A-84EF-3EC4F986DD36}" destId="{392F23F1-DF0C-40E8-9AA7-C9B8C806E19A}" srcOrd="1" destOrd="0" presId="urn:microsoft.com/office/officeart/2005/8/layout/orgChart1"/>
    <dgm:cxn modelId="{1B115908-9C4B-4799-863F-3ED347B01C5D}" type="presParOf" srcId="{0C46F9B6-C458-4F8E-8E59-EE41BD7C8EB9}" destId="{1F7F2CA5-3628-436C-8B4A-1BB7A889CBA9}" srcOrd="1" destOrd="0" presId="urn:microsoft.com/office/officeart/2005/8/layout/orgChart1"/>
    <dgm:cxn modelId="{020B9A0A-F4F1-478B-B402-331D45E9A39F}" type="presParOf" srcId="{0C46F9B6-C458-4F8E-8E59-EE41BD7C8EB9}" destId="{677FCEA1-5135-4D6C-B844-92FDBC9E6802}" srcOrd="2" destOrd="0" presId="urn:microsoft.com/office/officeart/2005/8/layout/orgChart1"/>
    <dgm:cxn modelId="{3733EDB6-C4B5-43C7-AB47-6BD2A5D5C140}" type="presParOf" srcId="{7719728A-4A06-410F-9924-C015ACA56C5C}" destId="{2978D358-7278-4B21-ABBE-47FBDA64F4B5}" srcOrd="6" destOrd="0" presId="urn:microsoft.com/office/officeart/2005/8/layout/orgChart1"/>
    <dgm:cxn modelId="{8D2EC737-F30E-432F-9FEB-02778863CA22}" type="presParOf" srcId="{7719728A-4A06-410F-9924-C015ACA56C5C}" destId="{E0C2067E-6204-4D79-B26A-26495B6D76C0}" srcOrd="7" destOrd="0" presId="urn:microsoft.com/office/officeart/2005/8/layout/orgChart1"/>
    <dgm:cxn modelId="{16DD55F8-827E-455E-A037-EB764B46AA60}" type="presParOf" srcId="{E0C2067E-6204-4D79-B26A-26495B6D76C0}" destId="{DDD29878-037D-497E-BC85-1F207676C863}" srcOrd="0" destOrd="0" presId="urn:microsoft.com/office/officeart/2005/8/layout/orgChart1"/>
    <dgm:cxn modelId="{ECFCA039-C7E5-4819-9E39-470AAA365D8E}" type="presParOf" srcId="{DDD29878-037D-497E-BC85-1F207676C863}" destId="{0C735C75-4474-4F92-9EA4-2060C707B140}" srcOrd="0" destOrd="0" presId="urn:microsoft.com/office/officeart/2005/8/layout/orgChart1"/>
    <dgm:cxn modelId="{02F64286-D848-4FE9-8F19-4EE35624330A}" type="presParOf" srcId="{DDD29878-037D-497E-BC85-1F207676C863}" destId="{539BA80E-90EB-49E2-B6A7-6732BC202849}" srcOrd="1" destOrd="0" presId="urn:microsoft.com/office/officeart/2005/8/layout/orgChart1"/>
    <dgm:cxn modelId="{8914788D-2A91-4D53-A89F-01DE9726B63E}" type="presParOf" srcId="{E0C2067E-6204-4D79-B26A-26495B6D76C0}" destId="{C48CAC25-A51B-4A32-AB41-691BF634FF0B}" srcOrd="1" destOrd="0" presId="urn:microsoft.com/office/officeart/2005/8/layout/orgChart1"/>
    <dgm:cxn modelId="{58C04AAA-88DA-49FA-99A1-FDE6AAAC2645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AD6C9E90-EC25-4D48-95FB-DCA4B6DE7EDD}" type="asst">
      <dgm:prSet phldrT="[文字]"/>
      <dgm:spPr/>
      <dgm:t>
        <a:bodyPr/>
        <a:lstStyle/>
        <a:p>
          <a:r>
            <a:rPr lang="zh-TW" altLang="en-US" dirty="0" smtClean="0"/>
            <a:t>經理分紅</a:t>
          </a:r>
          <a:endParaRPr lang="zh-TW" altLang="en-US" dirty="0"/>
        </a:p>
      </dgm:t>
    </dgm:pt>
    <dgm:pt modelId="{ADCE16C7-1934-4CC5-B98A-888E5B510F76}" type="par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FD5F5518-4F0A-4511-B6E6-C84985E3E0F0}" type="sib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3F445638-E1A6-4489-94BB-D487F3ED7430}" type="pres">
      <dgm:prSet presAssocID="{ADCE16C7-1934-4CC5-B98A-888E5B510F76}" presName="Name111" presStyleLbl="parChTrans1D2" presStyleIdx="0" presStyleCnt="3"/>
      <dgm:spPr/>
    </dgm:pt>
    <dgm:pt modelId="{FD0B8AE3-DFA5-440D-B729-3511834A83A1}" type="pres">
      <dgm:prSet presAssocID="{AD6C9E90-EC25-4D48-95FB-DCA4B6DE7EDD}" presName="hierRoot3" presStyleCnt="0">
        <dgm:presLayoutVars>
          <dgm:hierBranch val="init"/>
        </dgm:presLayoutVars>
      </dgm:prSet>
      <dgm:spPr/>
    </dgm:pt>
    <dgm:pt modelId="{7B9B1E0B-8D29-4AB7-A3B0-438E784A3EF8}" type="pres">
      <dgm:prSet presAssocID="{AD6C9E90-EC25-4D48-95FB-DCA4B6DE7EDD}" presName="rootComposite3" presStyleCnt="0"/>
      <dgm:spPr/>
    </dgm:pt>
    <dgm:pt modelId="{DD92FD87-26B8-4A4A-8D4B-3C162B13C0E0}" type="pres">
      <dgm:prSet presAssocID="{AD6C9E90-EC25-4D48-95FB-DCA4B6DE7EDD}" presName="rootText3" presStyleLbl="asst1" presStyleIdx="0" presStyleCnt="3">
        <dgm:presLayoutVars>
          <dgm:chPref val="3"/>
        </dgm:presLayoutVars>
      </dgm:prSet>
      <dgm:spPr/>
    </dgm:pt>
    <dgm:pt modelId="{F1926BFE-7B5C-4935-AF54-2EC9170D50CC}" type="pres">
      <dgm:prSet presAssocID="{AD6C9E90-EC25-4D48-95FB-DCA4B6DE7EDD}" presName="rootConnector3" presStyleLbl="asst1" presStyleIdx="0" presStyleCnt="3"/>
      <dgm:spPr/>
    </dgm:pt>
    <dgm:pt modelId="{14C120C0-6CDC-4AB2-81D7-67EFB882451F}" type="pres">
      <dgm:prSet presAssocID="{AD6C9E90-EC25-4D48-95FB-DCA4B6DE7EDD}" presName="hierChild6" presStyleCnt="0"/>
      <dgm:spPr/>
    </dgm:pt>
    <dgm:pt modelId="{184D5302-698A-43A9-9C9D-4A9F7AB2D21E}" type="pres">
      <dgm:prSet presAssocID="{AD6C9E90-EC25-4D48-95FB-DCA4B6DE7EDD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3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3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3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3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3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3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</dgm:ptLst>
  <dgm:cxnLst>
    <dgm:cxn modelId="{BEA903DB-211D-4931-ACF5-B410E8C8BBEF}" type="presOf" srcId="{8EB428C1-7F4D-4DFB-B8FC-EAC4969F6878}" destId="{F995AD68-66CC-46B6-94AA-1EE3CE4AB363}" srcOrd="1" destOrd="0" presId="urn:microsoft.com/office/officeart/2005/8/layout/orgChart1"/>
    <dgm:cxn modelId="{3B759382-70CD-4370-B16F-78E15061A4C4}" type="presOf" srcId="{55AC8EE8-5AEE-4D60-A07F-4088C4E1E1A5}" destId="{CA27C994-0DF3-424E-A79B-2AEE0D9309F7}" srcOrd="0" destOrd="0" presId="urn:microsoft.com/office/officeart/2005/8/layout/orgChart1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955C74CB-7C7D-4E97-8155-B0612198BF0E}" type="presOf" srcId="{AD6C9E90-EC25-4D48-95FB-DCA4B6DE7EDD}" destId="{F1926BFE-7B5C-4935-AF54-2EC9170D50CC}" srcOrd="1" destOrd="0" presId="urn:microsoft.com/office/officeart/2005/8/layout/orgChart1"/>
    <dgm:cxn modelId="{99BB964E-CEA1-497E-8EBA-46E673F2FFF5}" type="presOf" srcId="{637458F3-7B54-4D61-A190-390EB8605E26}" destId="{392F23F1-DF0C-40E8-9AA7-C9B8C806E19A}" srcOrd="1" destOrd="0" presId="urn:microsoft.com/office/officeart/2005/8/layout/orgChart1"/>
    <dgm:cxn modelId="{7C0C913B-6DF0-4DDB-80BE-D9E0DFA7D054}" type="presOf" srcId="{A5D21904-F47E-46DC-ACFF-1C9409B366D6}" destId="{B0E3F2E7-9EC2-46F5-8399-BF5B5FC8A340}" srcOrd="0" destOrd="0" presId="urn:microsoft.com/office/officeart/2005/8/layout/orgChart1"/>
    <dgm:cxn modelId="{BF483F5C-FFF6-4AA7-A8A1-151D55DA86DF}" srcId="{9771381D-9F66-48B6-BFFB-615FB920FCE7}" destId="{AD6C9E90-EC25-4D48-95FB-DCA4B6DE7EDD}" srcOrd="0" destOrd="0" parTransId="{ADCE16C7-1934-4CC5-B98A-888E5B510F76}" sibTransId="{FD5F5518-4F0A-4511-B6E6-C84985E3E0F0}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1DEDFA85-C1AE-42FB-8A32-B98F3F51A91E}" type="presOf" srcId="{4EB01D5A-9304-4AD0-B5F7-F65C92770A7C}" destId="{A247623F-DC16-45A0-8716-CA857858BE6D}" srcOrd="0" destOrd="0" presId="urn:microsoft.com/office/officeart/2005/8/layout/orgChart1"/>
    <dgm:cxn modelId="{75C9CDD4-3972-4699-BEF9-478CBF915C1A}" type="presOf" srcId="{9771381D-9F66-48B6-BFFB-615FB920FCE7}" destId="{BB003042-538C-42A2-9500-875466A898BE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1C60BC8F-ECBB-4D12-8094-B79DEE9AA0D1}" type="presOf" srcId="{AD6C9E90-EC25-4D48-95FB-DCA4B6DE7EDD}" destId="{DD92FD87-26B8-4A4A-8D4B-3C162B13C0E0}" srcOrd="0" destOrd="0" presId="urn:microsoft.com/office/officeart/2005/8/layout/orgChart1"/>
    <dgm:cxn modelId="{D73B05A2-22FC-470F-8FFF-1C21504F4220}" type="presOf" srcId="{ADCE16C7-1934-4CC5-B98A-888E5B510F76}" destId="{3F445638-E1A6-4489-94BB-D487F3ED7430}" srcOrd="0" destOrd="0" presId="urn:microsoft.com/office/officeart/2005/8/layout/orgChart1"/>
    <dgm:cxn modelId="{B5F91729-4B88-4E47-B323-049EFE3021E3}" type="presOf" srcId="{9771381D-9F66-48B6-BFFB-615FB920FCE7}" destId="{72ADEA48-135E-41F3-949A-ECDE74CBCE65}" srcOrd="1" destOrd="0" presId="urn:microsoft.com/office/officeart/2005/8/layout/orgChart1"/>
    <dgm:cxn modelId="{7DF22A56-AB9F-45EF-B7DE-CE907580733B}" type="presOf" srcId="{637458F3-7B54-4D61-A190-390EB8605E26}" destId="{E29BDA0E-BE6E-4740-A60A-87242F395660}" srcOrd="0" destOrd="0" presId="urn:microsoft.com/office/officeart/2005/8/layout/orgChart1"/>
    <dgm:cxn modelId="{E2841A2E-C25F-45DB-BAD7-B3BCEA37696F}" type="presOf" srcId="{8EB428C1-7F4D-4DFB-B8FC-EAC4969F6878}" destId="{E9383AA2-428C-45CF-AD4D-4CE1D73B9846}" srcOrd="0" destOrd="0" presId="urn:microsoft.com/office/officeart/2005/8/layout/orgChart1"/>
    <dgm:cxn modelId="{1F19DA4F-677E-4C20-BCF7-1FD3FE2A1F34}" type="presParOf" srcId="{CA27C994-0DF3-424E-A79B-2AEE0D9309F7}" destId="{DD0C8858-17BE-4AD1-AC78-C5BDB1EE5A4D}" srcOrd="0" destOrd="0" presId="urn:microsoft.com/office/officeart/2005/8/layout/orgChart1"/>
    <dgm:cxn modelId="{7C2EDD19-7677-4209-A2A8-C568473E1327}" type="presParOf" srcId="{DD0C8858-17BE-4AD1-AC78-C5BDB1EE5A4D}" destId="{0EA2B228-0B4C-4177-A3A4-5D6C064308BD}" srcOrd="0" destOrd="0" presId="urn:microsoft.com/office/officeart/2005/8/layout/orgChart1"/>
    <dgm:cxn modelId="{9F237D17-7738-48B4-984A-BC86C27278D1}" type="presParOf" srcId="{0EA2B228-0B4C-4177-A3A4-5D6C064308BD}" destId="{BB003042-538C-42A2-9500-875466A898BE}" srcOrd="0" destOrd="0" presId="urn:microsoft.com/office/officeart/2005/8/layout/orgChart1"/>
    <dgm:cxn modelId="{597BE1BC-4529-4D41-A859-C1C83C22747E}" type="presParOf" srcId="{0EA2B228-0B4C-4177-A3A4-5D6C064308BD}" destId="{72ADEA48-135E-41F3-949A-ECDE74CBCE65}" srcOrd="1" destOrd="0" presId="urn:microsoft.com/office/officeart/2005/8/layout/orgChart1"/>
    <dgm:cxn modelId="{CFC4BEB5-F3E1-4350-AE53-7905AA04945E}" type="presParOf" srcId="{DD0C8858-17BE-4AD1-AC78-C5BDB1EE5A4D}" destId="{E113573E-E418-4C4B-A30E-BE44C9805616}" srcOrd="1" destOrd="0" presId="urn:microsoft.com/office/officeart/2005/8/layout/orgChart1"/>
    <dgm:cxn modelId="{34720602-AA37-46B5-80C8-A77DBE1014B9}" type="presParOf" srcId="{DD0C8858-17BE-4AD1-AC78-C5BDB1EE5A4D}" destId="{7719728A-4A06-410F-9924-C015ACA56C5C}" srcOrd="2" destOrd="0" presId="urn:microsoft.com/office/officeart/2005/8/layout/orgChart1"/>
    <dgm:cxn modelId="{40D16B8C-0F54-4182-BAFC-73059D0B2468}" type="presParOf" srcId="{7719728A-4A06-410F-9924-C015ACA56C5C}" destId="{3F445638-E1A6-4489-94BB-D487F3ED7430}" srcOrd="0" destOrd="0" presId="urn:microsoft.com/office/officeart/2005/8/layout/orgChart1"/>
    <dgm:cxn modelId="{AC69689C-F947-4417-8D01-FBAE45FCB25F}" type="presParOf" srcId="{7719728A-4A06-410F-9924-C015ACA56C5C}" destId="{FD0B8AE3-DFA5-440D-B729-3511834A83A1}" srcOrd="1" destOrd="0" presId="urn:microsoft.com/office/officeart/2005/8/layout/orgChart1"/>
    <dgm:cxn modelId="{6D01E500-CDEA-498B-822A-DE818994EC7A}" type="presParOf" srcId="{FD0B8AE3-DFA5-440D-B729-3511834A83A1}" destId="{7B9B1E0B-8D29-4AB7-A3B0-438E784A3EF8}" srcOrd="0" destOrd="0" presId="urn:microsoft.com/office/officeart/2005/8/layout/orgChart1"/>
    <dgm:cxn modelId="{88055CAC-8EEB-45FB-B400-4E576A8B67F7}" type="presParOf" srcId="{7B9B1E0B-8D29-4AB7-A3B0-438E784A3EF8}" destId="{DD92FD87-26B8-4A4A-8D4B-3C162B13C0E0}" srcOrd="0" destOrd="0" presId="urn:microsoft.com/office/officeart/2005/8/layout/orgChart1"/>
    <dgm:cxn modelId="{2523EB93-0D8F-4800-8A5D-F8C968918840}" type="presParOf" srcId="{7B9B1E0B-8D29-4AB7-A3B0-438E784A3EF8}" destId="{F1926BFE-7B5C-4935-AF54-2EC9170D50CC}" srcOrd="1" destOrd="0" presId="urn:microsoft.com/office/officeart/2005/8/layout/orgChart1"/>
    <dgm:cxn modelId="{9C1A0CD9-ABA8-4385-BE6E-AAE8FDBD2BB6}" type="presParOf" srcId="{FD0B8AE3-DFA5-440D-B729-3511834A83A1}" destId="{14C120C0-6CDC-4AB2-81D7-67EFB882451F}" srcOrd="1" destOrd="0" presId="urn:microsoft.com/office/officeart/2005/8/layout/orgChart1"/>
    <dgm:cxn modelId="{3585EB8D-EF8F-4601-A5A6-85C6F455F91D}" type="presParOf" srcId="{FD0B8AE3-DFA5-440D-B729-3511834A83A1}" destId="{184D5302-698A-43A9-9C9D-4A9F7AB2D21E}" srcOrd="2" destOrd="0" presId="urn:microsoft.com/office/officeart/2005/8/layout/orgChart1"/>
    <dgm:cxn modelId="{076D4462-A164-4B44-BF2A-115203AA8599}" type="presParOf" srcId="{7719728A-4A06-410F-9924-C015ACA56C5C}" destId="{B0E3F2E7-9EC2-46F5-8399-BF5B5FC8A340}" srcOrd="2" destOrd="0" presId="urn:microsoft.com/office/officeart/2005/8/layout/orgChart1"/>
    <dgm:cxn modelId="{734CD39E-2509-43D2-85C4-B35A4025FBEE}" type="presParOf" srcId="{7719728A-4A06-410F-9924-C015ACA56C5C}" destId="{10A6AF13-2A88-413F-923D-07511CD6E635}" srcOrd="3" destOrd="0" presId="urn:microsoft.com/office/officeart/2005/8/layout/orgChart1"/>
    <dgm:cxn modelId="{1CA4D0F8-2439-48C3-8225-E33683ECDCD6}" type="presParOf" srcId="{10A6AF13-2A88-413F-923D-07511CD6E635}" destId="{15A14BC5-C86D-4FDD-98C2-FB476474D449}" srcOrd="0" destOrd="0" presId="urn:microsoft.com/office/officeart/2005/8/layout/orgChart1"/>
    <dgm:cxn modelId="{A06C542E-40D2-449F-B514-92083E194F84}" type="presParOf" srcId="{15A14BC5-C86D-4FDD-98C2-FB476474D449}" destId="{E9383AA2-428C-45CF-AD4D-4CE1D73B9846}" srcOrd="0" destOrd="0" presId="urn:microsoft.com/office/officeart/2005/8/layout/orgChart1"/>
    <dgm:cxn modelId="{71ECD5BF-C081-4B08-A9FB-D51DDF1BC84B}" type="presParOf" srcId="{15A14BC5-C86D-4FDD-98C2-FB476474D449}" destId="{F995AD68-66CC-46B6-94AA-1EE3CE4AB363}" srcOrd="1" destOrd="0" presId="urn:microsoft.com/office/officeart/2005/8/layout/orgChart1"/>
    <dgm:cxn modelId="{1C761AA7-3375-4346-95E5-E7FC35DA0F09}" type="presParOf" srcId="{10A6AF13-2A88-413F-923D-07511CD6E635}" destId="{9585B046-8B6F-4D6E-9192-4493BCB0046B}" srcOrd="1" destOrd="0" presId="urn:microsoft.com/office/officeart/2005/8/layout/orgChart1"/>
    <dgm:cxn modelId="{F70F4770-ADDC-464A-B0E4-3051B1B9A318}" type="presParOf" srcId="{10A6AF13-2A88-413F-923D-07511CD6E635}" destId="{DA150CCF-BC6B-4DF9-9311-7C7395868441}" srcOrd="2" destOrd="0" presId="urn:microsoft.com/office/officeart/2005/8/layout/orgChart1"/>
    <dgm:cxn modelId="{7051D3CB-AE23-4E54-9D86-641267C43A98}" type="presParOf" srcId="{7719728A-4A06-410F-9924-C015ACA56C5C}" destId="{A247623F-DC16-45A0-8716-CA857858BE6D}" srcOrd="4" destOrd="0" presId="urn:microsoft.com/office/officeart/2005/8/layout/orgChart1"/>
    <dgm:cxn modelId="{A207D9AF-620A-4969-AD4F-575CCA1CF2AA}" type="presParOf" srcId="{7719728A-4A06-410F-9924-C015ACA56C5C}" destId="{0C46F9B6-C458-4F8E-8E59-EE41BD7C8EB9}" srcOrd="5" destOrd="0" presId="urn:microsoft.com/office/officeart/2005/8/layout/orgChart1"/>
    <dgm:cxn modelId="{1B14307A-C47D-4B93-BB27-5DD9868058FD}" type="presParOf" srcId="{0C46F9B6-C458-4F8E-8E59-EE41BD7C8EB9}" destId="{E702B3E3-5378-464A-84EF-3EC4F986DD36}" srcOrd="0" destOrd="0" presId="urn:microsoft.com/office/officeart/2005/8/layout/orgChart1"/>
    <dgm:cxn modelId="{ADF723A3-B462-4A72-860E-B1DA1B174768}" type="presParOf" srcId="{E702B3E3-5378-464A-84EF-3EC4F986DD36}" destId="{E29BDA0E-BE6E-4740-A60A-87242F395660}" srcOrd="0" destOrd="0" presId="urn:microsoft.com/office/officeart/2005/8/layout/orgChart1"/>
    <dgm:cxn modelId="{C10B3DB1-5376-40B3-9E52-4F9746C48A8D}" type="presParOf" srcId="{E702B3E3-5378-464A-84EF-3EC4F986DD36}" destId="{392F23F1-DF0C-40E8-9AA7-C9B8C806E19A}" srcOrd="1" destOrd="0" presId="urn:microsoft.com/office/officeart/2005/8/layout/orgChart1"/>
    <dgm:cxn modelId="{1AC136EC-EE5C-4DF1-8815-07255CC208C7}" type="presParOf" srcId="{0C46F9B6-C458-4F8E-8E59-EE41BD7C8EB9}" destId="{1F7F2CA5-3628-436C-8B4A-1BB7A889CBA9}" srcOrd="1" destOrd="0" presId="urn:microsoft.com/office/officeart/2005/8/layout/orgChart1"/>
    <dgm:cxn modelId="{76181EFD-3C6A-4092-95CB-8AE6B747BBBC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F4F68E96-DCEE-4012-AE40-B66663B85A7D}" type="asst">
      <dgm:prSet phldrT="[文字]"/>
      <dgm:spPr/>
      <dgm:t>
        <a:bodyPr/>
        <a:lstStyle/>
        <a:p>
          <a:r>
            <a:rPr lang="zh-TW" altLang="en-US" dirty="0" smtClean="0"/>
            <a:t>工程師分紅</a:t>
          </a:r>
          <a:endParaRPr lang="zh-TW" altLang="en-US" dirty="0"/>
        </a:p>
      </dgm:t>
    </dgm:pt>
    <dgm:pt modelId="{1E63ED96-9A31-4862-AE58-A55BCFE1E5D5}" type="par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C3D2BA12-70A8-4450-B4E7-CE49933C2310}" type="sib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984D79A4-1C2D-4FD4-9CE3-81CB0A1F1D01}" type="asst">
      <dgm:prSet phldrT="[文字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69F5371A-35D1-41F4-85E4-8B460E918C64}" type="parTrans" cxnId="{71080787-C33C-4CCE-9EC7-9F6335CDF774}">
      <dgm:prSet/>
      <dgm:spPr/>
      <dgm:t>
        <a:bodyPr/>
        <a:lstStyle/>
        <a:p>
          <a:endParaRPr lang="zh-TW" altLang="en-US"/>
        </a:p>
      </dgm:t>
    </dgm:pt>
    <dgm:pt modelId="{7F45A616-0C66-47CA-8D62-B6651913809E}" type="sibTrans" cxnId="{71080787-C33C-4CCE-9EC7-9F6335CDF774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AD6D90B9-4CF2-41A5-A232-14D7E55DDFD5}" type="pres">
      <dgm:prSet presAssocID="{1E63ED96-9A31-4862-AE58-A55BCFE1E5D5}" presName="Name111" presStyleLbl="parChTrans1D2" presStyleIdx="0" presStyleCnt="4"/>
      <dgm:spPr/>
    </dgm:pt>
    <dgm:pt modelId="{92A02E6E-C8B0-4168-B65E-59C09C668B6A}" type="pres">
      <dgm:prSet presAssocID="{F4F68E96-DCEE-4012-AE40-B66663B85A7D}" presName="hierRoot3" presStyleCnt="0">
        <dgm:presLayoutVars>
          <dgm:hierBranch val="init"/>
        </dgm:presLayoutVars>
      </dgm:prSet>
      <dgm:spPr/>
    </dgm:pt>
    <dgm:pt modelId="{60AA733A-AB16-4BDA-B80E-E3BA811296C7}" type="pres">
      <dgm:prSet presAssocID="{F4F68E96-DCEE-4012-AE40-B66663B85A7D}" presName="rootComposite3" presStyleCnt="0"/>
      <dgm:spPr/>
    </dgm:pt>
    <dgm:pt modelId="{6FCD85F5-462B-4D4A-BC9D-F72140FA1CEE}" type="pres">
      <dgm:prSet presAssocID="{F4F68E96-DCEE-4012-AE40-B66663B85A7D}" presName="rootText3" presStyleLbl="asst1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54B1832-12FE-48EF-92DC-E5A1225A371F}" type="pres">
      <dgm:prSet presAssocID="{F4F68E96-DCEE-4012-AE40-B66663B85A7D}" presName="rootConnector3" presStyleLbl="asst1" presStyleIdx="0" presStyleCnt="4"/>
      <dgm:spPr/>
    </dgm:pt>
    <dgm:pt modelId="{2E426B4A-A21D-4826-8A09-A1F11652A6E1}" type="pres">
      <dgm:prSet presAssocID="{F4F68E96-DCEE-4012-AE40-B66663B85A7D}" presName="hierChild6" presStyleCnt="0"/>
      <dgm:spPr/>
    </dgm:pt>
    <dgm:pt modelId="{88244152-3954-4460-B9E5-F88571F17207}" type="pres">
      <dgm:prSet presAssocID="{F4F68E96-DCEE-4012-AE40-B66663B85A7D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4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4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4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2842165A-6214-4B60-818B-5DF7279B27ED}" type="pres">
      <dgm:prSet presAssocID="{69F5371A-35D1-41F4-85E4-8B460E918C64}" presName="Name111" presStyleLbl="parChTrans1D2" presStyleIdx="2" presStyleCnt="4"/>
      <dgm:spPr/>
    </dgm:pt>
    <dgm:pt modelId="{1D1BA847-045B-4803-B76E-3C8859BE8C1E}" type="pres">
      <dgm:prSet presAssocID="{984D79A4-1C2D-4FD4-9CE3-81CB0A1F1D01}" presName="hierRoot3" presStyleCnt="0">
        <dgm:presLayoutVars>
          <dgm:hierBranch val="init"/>
        </dgm:presLayoutVars>
      </dgm:prSet>
      <dgm:spPr/>
    </dgm:pt>
    <dgm:pt modelId="{5062D5FE-8463-4241-A161-913FEA6168C0}" type="pres">
      <dgm:prSet presAssocID="{984D79A4-1C2D-4FD4-9CE3-81CB0A1F1D01}" presName="rootComposite3" presStyleCnt="0"/>
      <dgm:spPr/>
    </dgm:pt>
    <dgm:pt modelId="{CD65783A-D584-4B5B-B3C6-E19A0F54F0BA}" type="pres">
      <dgm:prSet presAssocID="{984D79A4-1C2D-4FD4-9CE3-81CB0A1F1D01}" presName="rootText3" presStyleLbl="asst1" presStyleIdx="2" presStyleCnt="4">
        <dgm:presLayoutVars>
          <dgm:chPref val="3"/>
        </dgm:presLayoutVars>
      </dgm:prSet>
      <dgm:spPr/>
    </dgm:pt>
    <dgm:pt modelId="{A7264FED-2AC3-4BBE-8F0C-2D932C5D00C9}" type="pres">
      <dgm:prSet presAssocID="{984D79A4-1C2D-4FD4-9CE3-81CB0A1F1D01}" presName="rootConnector3" presStyleLbl="asst1" presStyleIdx="2" presStyleCnt="4"/>
      <dgm:spPr/>
    </dgm:pt>
    <dgm:pt modelId="{0416E1E1-1955-4547-8CE2-BCA6DB28C961}" type="pres">
      <dgm:prSet presAssocID="{984D79A4-1C2D-4FD4-9CE3-81CB0A1F1D01}" presName="hierChild6" presStyleCnt="0"/>
      <dgm:spPr/>
    </dgm:pt>
    <dgm:pt modelId="{F5FCAB3B-4FEC-4ABA-B629-1F7832F0C1B4}" type="pres">
      <dgm:prSet presAssocID="{984D79A4-1C2D-4FD4-9CE3-81CB0A1F1D01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3" presStyleCnt="4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3" presStyleCnt="4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3" presStyleCnt="4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</dgm:ptLst>
  <dgm:cxnLst>
    <dgm:cxn modelId="{A000A7AD-7292-41DF-845C-2C22137A8E6D}" type="presOf" srcId="{69F5371A-35D1-41F4-85E4-8B460E918C64}" destId="{2842165A-6214-4B60-818B-5DF7279B27ED}" srcOrd="0" destOrd="0" presId="urn:microsoft.com/office/officeart/2005/8/layout/orgChart1"/>
    <dgm:cxn modelId="{DE5D5D4F-ECC9-4441-8EAF-0B684AB90155}" type="presOf" srcId="{637458F3-7B54-4D61-A190-390EB8605E26}" destId="{392F23F1-DF0C-40E8-9AA7-C9B8C806E19A}" srcOrd="1" destOrd="0" presId="urn:microsoft.com/office/officeart/2005/8/layout/orgChart1"/>
    <dgm:cxn modelId="{AAE7A05F-D7FF-4BBD-BE96-D5FEA117985C}" type="presOf" srcId="{55AC8EE8-5AEE-4D60-A07F-4088C4E1E1A5}" destId="{CA27C994-0DF3-424E-A79B-2AEE0D9309F7}" srcOrd="0" destOrd="0" presId="urn:microsoft.com/office/officeart/2005/8/layout/orgChart1"/>
    <dgm:cxn modelId="{5DF8C2E2-FD73-424A-8630-766533A6422F}" type="presOf" srcId="{4EB01D5A-9304-4AD0-B5F7-F65C92770A7C}" destId="{A247623F-DC16-45A0-8716-CA857858BE6D}" srcOrd="0" destOrd="0" presId="urn:microsoft.com/office/officeart/2005/8/layout/orgChart1"/>
    <dgm:cxn modelId="{33ACE6A4-D2ED-471D-99A7-A68E6511E8F2}" type="presOf" srcId="{984D79A4-1C2D-4FD4-9CE3-81CB0A1F1D01}" destId="{A7264FED-2AC3-4BBE-8F0C-2D932C5D00C9}" srcOrd="1" destOrd="0" presId="urn:microsoft.com/office/officeart/2005/8/layout/orgChart1"/>
    <dgm:cxn modelId="{A088F741-72F3-45FE-BFFC-F4E65F0C99AF}" type="presOf" srcId="{9771381D-9F66-48B6-BFFB-615FB920FCE7}" destId="{72ADEA48-135E-41F3-949A-ECDE74CBCE65}" srcOrd="1" destOrd="0" presId="urn:microsoft.com/office/officeart/2005/8/layout/orgChart1"/>
    <dgm:cxn modelId="{C363A71C-7208-4A49-8987-66496ABF35A8}" type="presOf" srcId="{1E63ED96-9A31-4862-AE58-A55BCFE1E5D5}" destId="{AD6D90B9-4CF2-41A5-A232-14D7E55DDFD5}" srcOrd="0" destOrd="0" presId="urn:microsoft.com/office/officeart/2005/8/layout/orgChart1"/>
    <dgm:cxn modelId="{CB2E0285-74B6-4B92-88F0-91B48170A438}" srcId="{9771381D-9F66-48B6-BFFB-615FB920FCE7}" destId="{637458F3-7B54-4D61-A190-390EB8605E26}" srcOrd="3" destOrd="0" parTransId="{4EB01D5A-9304-4AD0-B5F7-F65C92770A7C}" sibTransId="{C06C2EEC-DA30-4C96-A397-70B28D36590C}"/>
    <dgm:cxn modelId="{EFB61641-190E-44F1-B4C5-CE884943C8CD}" srcId="{9771381D-9F66-48B6-BFFB-615FB920FCE7}" destId="{F4F68E96-DCEE-4012-AE40-B66663B85A7D}" srcOrd="0" destOrd="0" parTransId="{1E63ED96-9A31-4862-AE58-A55BCFE1E5D5}" sibTransId="{C3D2BA12-70A8-4450-B4E7-CE49933C2310}"/>
    <dgm:cxn modelId="{0FD0B511-2B8A-4B25-BC86-5949BA369C45}" type="presOf" srcId="{F4F68E96-DCEE-4012-AE40-B66663B85A7D}" destId="{6FCD85F5-462B-4D4A-BC9D-F72140FA1CEE}" srcOrd="0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AAAA972F-985D-4B8D-B848-3F471EFEF23D}" type="presOf" srcId="{8EB428C1-7F4D-4DFB-B8FC-EAC4969F6878}" destId="{E9383AA2-428C-45CF-AD4D-4CE1D73B9846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C21A7E51-97A0-47BE-A1A1-E44982B32B39}" type="presOf" srcId="{637458F3-7B54-4D61-A190-390EB8605E26}" destId="{E29BDA0E-BE6E-4740-A60A-87242F395660}" srcOrd="0" destOrd="0" presId="urn:microsoft.com/office/officeart/2005/8/layout/orgChart1"/>
    <dgm:cxn modelId="{0BE53BA4-D60F-4E15-89E3-720AF95FE818}" type="presOf" srcId="{984D79A4-1C2D-4FD4-9CE3-81CB0A1F1D01}" destId="{CD65783A-D584-4B5B-B3C6-E19A0F54F0BA}" srcOrd="0" destOrd="0" presId="urn:microsoft.com/office/officeart/2005/8/layout/orgChart1"/>
    <dgm:cxn modelId="{EAA51918-0FA6-402E-B9CC-A786F543E6C3}" type="presOf" srcId="{A5D21904-F47E-46DC-ACFF-1C9409B366D6}" destId="{B0E3F2E7-9EC2-46F5-8399-BF5B5FC8A340}" srcOrd="0" destOrd="0" presId="urn:microsoft.com/office/officeart/2005/8/layout/orgChart1"/>
    <dgm:cxn modelId="{262B7A90-2117-4A72-AE42-3AADA5810FFE}" type="presOf" srcId="{9771381D-9F66-48B6-BFFB-615FB920FCE7}" destId="{BB003042-538C-42A2-9500-875466A898BE}" srcOrd="0" destOrd="0" presId="urn:microsoft.com/office/officeart/2005/8/layout/orgChart1"/>
    <dgm:cxn modelId="{71080787-C33C-4CCE-9EC7-9F6335CDF774}" srcId="{9771381D-9F66-48B6-BFFB-615FB920FCE7}" destId="{984D79A4-1C2D-4FD4-9CE3-81CB0A1F1D01}" srcOrd="2" destOrd="0" parTransId="{69F5371A-35D1-41F4-85E4-8B460E918C64}" sibTransId="{7F45A616-0C66-47CA-8D62-B6651913809E}"/>
    <dgm:cxn modelId="{FBD0BEB1-CC15-4BEA-BA61-90942A786A6C}" type="presOf" srcId="{8EB428C1-7F4D-4DFB-B8FC-EAC4969F6878}" destId="{F995AD68-66CC-46B6-94AA-1EE3CE4AB363}" srcOrd="1" destOrd="0" presId="urn:microsoft.com/office/officeart/2005/8/layout/orgChart1"/>
    <dgm:cxn modelId="{03DE6A7B-C0E5-445E-89CA-9F111AA09E5E}" type="presOf" srcId="{F4F68E96-DCEE-4012-AE40-B66663B85A7D}" destId="{154B1832-12FE-48EF-92DC-E5A1225A371F}" srcOrd="1" destOrd="0" presId="urn:microsoft.com/office/officeart/2005/8/layout/orgChart1"/>
    <dgm:cxn modelId="{95F96F69-8C8A-4B61-8A62-808C245AAF62}" type="presParOf" srcId="{CA27C994-0DF3-424E-A79B-2AEE0D9309F7}" destId="{DD0C8858-17BE-4AD1-AC78-C5BDB1EE5A4D}" srcOrd="0" destOrd="0" presId="urn:microsoft.com/office/officeart/2005/8/layout/orgChart1"/>
    <dgm:cxn modelId="{73A68DE6-DFEC-4A7B-9E52-4D1533371CAC}" type="presParOf" srcId="{DD0C8858-17BE-4AD1-AC78-C5BDB1EE5A4D}" destId="{0EA2B228-0B4C-4177-A3A4-5D6C064308BD}" srcOrd="0" destOrd="0" presId="urn:microsoft.com/office/officeart/2005/8/layout/orgChart1"/>
    <dgm:cxn modelId="{023F1354-342A-4045-A29D-8B5381EC992E}" type="presParOf" srcId="{0EA2B228-0B4C-4177-A3A4-5D6C064308BD}" destId="{BB003042-538C-42A2-9500-875466A898BE}" srcOrd="0" destOrd="0" presId="urn:microsoft.com/office/officeart/2005/8/layout/orgChart1"/>
    <dgm:cxn modelId="{EF8C051F-8D0A-4807-A866-B55CFC428C22}" type="presParOf" srcId="{0EA2B228-0B4C-4177-A3A4-5D6C064308BD}" destId="{72ADEA48-135E-41F3-949A-ECDE74CBCE65}" srcOrd="1" destOrd="0" presId="urn:microsoft.com/office/officeart/2005/8/layout/orgChart1"/>
    <dgm:cxn modelId="{4964D069-0624-4D57-B79B-75928A647B59}" type="presParOf" srcId="{DD0C8858-17BE-4AD1-AC78-C5BDB1EE5A4D}" destId="{E113573E-E418-4C4B-A30E-BE44C9805616}" srcOrd="1" destOrd="0" presId="urn:microsoft.com/office/officeart/2005/8/layout/orgChart1"/>
    <dgm:cxn modelId="{D9A5A104-BD22-4F32-9E96-E8A6D41BEBBE}" type="presParOf" srcId="{DD0C8858-17BE-4AD1-AC78-C5BDB1EE5A4D}" destId="{7719728A-4A06-410F-9924-C015ACA56C5C}" srcOrd="2" destOrd="0" presId="urn:microsoft.com/office/officeart/2005/8/layout/orgChart1"/>
    <dgm:cxn modelId="{73E50EDE-03AE-45E4-ADDD-AC73E73795A3}" type="presParOf" srcId="{7719728A-4A06-410F-9924-C015ACA56C5C}" destId="{AD6D90B9-4CF2-41A5-A232-14D7E55DDFD5}" srcOrd="0" destOrd="0" presId="urn:microsoft.com/office/officeart/2005/8/layout/orgChart1"/>
    <dgm:cxn modelId="{88B44071-428A-4435-AFD3-0465852D3F47}" type="presParOf" srcId="{7719728A-4A06-410F-9924-C015ACA56C5C}" destId="{92A02E6E-C8B0-4168-B65E-59C09C668B6A}" srcOrd="1" destOrd="0" presId="urn:microsoft.com/office/officeart/2005/8/layout/orgChart1"/>
    <dgm:cxn modelId="{1267052E-6F52-4872-B8EE-A978F10D5E35}" type="presParOf" srcId="{92A02E6E-C8B0-4168-B65E-59C09C668B6A}" destId="{60AA733A-AB16-4BDA-B80E-E3BA811296C7}" srcOrd="0" destOrd="0" presId="urn:microsoft.com/office/officeart/2005/8/layout/orgChart1"/>
    <dgm:cxn modelId="{A5021019-3F2E-4C16-AC78-24C4D50ACF3F}" type="presParOf" srcId="{60AA733A-AB16-4BDA-B80E-E3BA811296C7}" destId="{6FCD85F5-462B-4D4A-BC9D-F72140FA1CEE}" srcOrd="0" destOrd="0" presId="urn:microsoft.com/office/officeart/2005/8/layout/orgChart1"/>
    <dgm:cxn modelId="{BCCBDD05-2291-4954-81E3-781F00BCB578}" type="presParOf" srcId="{60AA733A-AB16-4BDA-B80E-E3BA811296C7}" destId="{154B1832-12FE-48EF-92DC-E5A1225A371F}" srcOrd="1" destOrd="0" presId="urn:microsoft.com/office/officeart/2005/8/layout/orgChart1"/>
    <dgm:cxn modelId="{19EBBF48-39C2-4305-A610-8D5302E91509}" type="presParOf" srcId="{92A02E6E-C8B0-4168-B65E-59C09C668B6A}" destId="{2E426B4A-A21D-4826-8A09-A1F11652A6E1}" srcOrd="1" destOrd="0" presId="urn:microsoft.com/office/officeart/2005/8/layout/orgChart1"/>
    <dgm:cxn modelId="{4F88849E-4705-46B1-8C14-30E9FF383A37}" type="presParOf" srcId="{92A02E6E-C8B0-4168-B65E-59C09C668B6A}" destId="{88244152-3954-4460-B9E5-F88571F17207}" srcOrd="2" destOrd="0" presId="urn:microsoft.com/office/officeart/2005/8/layout/orgChart1"/>
    <dgm:cxn modelId="{8B273260-238E-4F24-8190-6C8226E67DF9}" type="presParOf" srcId="{7719728A-4A06-410F-9924-C015ACA56C5C}" destId="{B0E3F2E7-9EC2-46F5-8399-BF5B5FC8A340}" srcOrd="2" destOrd="0" presId="urn:microsoft.com/office/officeart/2005/8/layout/orgChart1"/>
    <dgm:cxn modelId="{D62A7179-99D5-4547-BDB2-A17DDCC9B346}" type="presParOf" srcId="{7719728A-4A06-410F-9924-C015ACA56C5C}" destId="{10A6AF13-2A88-413F-923D-07511CD6E635}" srcOrd="3" destOrd="0" presId="urn:microsoft.com/office/officeart/2005/8/layout/orgChart1"/>
    <dgm:cxn modelId="{F23823D9-FCEE-4C83-A244-2F0BE190545C}" type="presParOf" srcId="{10A6AF13-2A88-413F-923D-07511CD6E635}" destId="{15A14BC5-C86D-4FDD-98C2-FB476474D449}" srcOrd="0" destOrd="0" presId="urn:microsoft.com/office/officeart/2005/8/layout/orgChart1"/>
    <dgm:cxn modelId="{72C9760C-1BDB-4DA9-A456-95D74621E51F}" type="presParOf" srcId="{15A14BC5-C86D-4FDD-98C2-FB476474D449}" destId="{E9383AA2-428C-45CF-AD4D-4CE1D73B9846}" srcOrd="0" destOrd="0" presId="urn:microsoft.com/office/officeart/2005/8/layout/orgChart1"/>
    <dgm:cxn modelId="{939FDD3A-542F-4997-9612-AD7880889E20}" type="presParOf" srcId="{15A14BC5-C86D-4FDD-98C2-FB476474D449}" destId="{F995AD68-66CC-46B6-94AA-1EE3CE4AB363}" srcOrd="1" destOrd="0" presId="urn:microsoft.com/office/officeart/2005/8/layout/orgChart1"/>
    <dgm:cxn modelId="{C75C0BA7-170B-41B1-90D3-550CA0F3AD0A}" type="presParOf" srcId="{10A6AF13-2A88-413F-923D-07511CD6E635}" destId="{9585B046-8B6F-4D6E-9192-4493BCB0046B}" srcOrd="1" destOrd="0" presId="urn:microsoft.com/office/officeart/2005/8/layout/orgChart1"/>
    <dgm:cxn modelId="{E7DA155C-9DAA-4CCC-AB5F-BEA469ADB1F1}" type="presParOf" srcId="{10A6AF13-2A88-413F-923D-07511CD6E635}" destId="{DA150CCF-BC6B-4DF9-9311-7C7395868441}" srcOrd="2" destOrd="0" presId="urn:microsoft.com/office/officeart/2005/8/layout/orgChart1"/>
    <dgm:cxn modelId="{2F1175FA-17CB-469D-856B-BF684F2DFCD9}" type="presParOf" srcId="{7719728A-4A06-410F-9924-C015ACA56C5C}" destId="{2842165A-6214-4B60-818B-5DF7279B27ED}" srcOrd="4" destOrd="0" presId="urn:microsoft.com/office/officeart/2005/8/layout/orgChart1"/>
    <dgm:cxn modelId="{33A33133-C2F0-4C77-BE89-2F9F67C51D15}" type="presParOf" srcId="{7719728A-4A06-410F-9924-C015ACA56C5C}" destId="{1D1BA847-045B-4803-B76E-3C8859BE8C1E}" srcOrd="5" destOrd="0" presId="urn:microsoft.com/office/officeart/2005/8/layout/orgChart1"/>
    <dgm:cxn modelId="{8047E860-ED24-43E6-91F9-0A5C3D884CF6}" type="presParOf" srcId="{1D1BA847-045B-4803-B76E-3C8859BE8C1E}" destId="{5062D5FE-8463-4241-A161-913FEA6168C0}" srcOrd="0" destOrd="0" presId="urn:microsoft.com/office/officeart/2005/8/layout/orgChart1"/>
    <dgm:cxn modelId="{BEA8FED7-1168-4DB0-AFD4-CDFF50305136}" type="presParOf" srcId="{5062D5FE-8463-4241-A161-913FEA6168C0}" destId="{CD65783A-D584-4B5B-B3C6-E19A0F54F0BA}" srcOrd="0" destOrd="0" presId="urn:microsoft.com/office/officeart/2005/8/layout/orgChart1"/>
    <dgm:cxn modelId="{BD73AE1E-C85F-427C-8C72-FB4802037829}" type="presParOf" srcId="{5062D5FE-8463-4241-A161-913FEA6168C0}" destId="{A7264FED-2AC3-4BBE-8F0C-2D932C5D00C9}" srcOrd="1" destOrd="0" presId="urn:microsoft.com/office/officeart/2005/8/layout/orgChart1"/>
    <dgm:cxn modelId="{CE7F56D5-F447-49F1-9B36-5418209404B1}" type="presParOf" srcId="{1D1BA847-045B-4803-B76E-3C8859BE8C1E}" destId="{0416E1E1-1955-4547-8CE2-BCA6DB28C961}" srcOrd="1" destOrd="0" presId="urn:microsoft.com/office/officeart/2005/8/layout/orgChart1"/>
    <dgm:cxn modelId="{82955F99-766E-441C-A8D7-F233459AE8E0}" type="presParOf" srcId="{1D1BA847-045B-4803-B76E-3C8859BE8C1E}" destId="{F5FCAB3B-4FEC-4ABA-B629-1F7832F0C1B4}" srcOrd="2" destOrd="0" presId="urn:microsoft.com/office/officeart/2005/8/layout/orgChart1"/>
    <dgm:cxn modelId="{FA353506-2E2C-4897-A484-A82EAF2B836A}" type="presParOf" srcId="{7719728A-4A06-410F-9924-C015ACA56C5C}" destId="{A247623F-DC16-45A0-8716-CA857858BE6D}" srcOrd="6" destOrd="0" presId="urn:microsoft.com/office/officeart/2005/8/layout/orgChart1"/>
    <dgm:cxn modelId="{59A443E2-87FE-40D9-8DC5-498A3B0A5360}" type="presParOf" srcId="{7719728A-4A06-410F-9924-C015ACA56C5C}" destId="{0C46F9B6-C458-4F8E-8E59-EE41BD7C8EB9}" srcOrd="7" destOrd="0" presId="urn:microsoft.com/office/officeart/2005/8/layout/orgChart1"/>
    <dgm:cxn modelId="{766223E2-46C5-4747-B79D-88345D3E3EA8}" type="presParOf" srcId="{0C46F9B6-C458-4F8E-8E59-EE41BD7C8EB9}" destId="{E702B3E3-5378-464A-84EF-3EC4F986DD36}" srcOrd="0" destOrd="0" presId="urn:microsoft.com/office/officeart/2005/8/layout/orgChart1"/>
    <dgm:cxn modelId="{E733DEBB-D209-427F-B09C-6A0C02CCE5C3}" type="presParOf" srcId="{E702B3E3-5378-464A-84EF-3EC4F986DD36}" destId="{E29BDA0E-BE6E-4740-A60A-87242F395660}" srcOrd="0" destOrd="0" presId="urn:microsoft.com/office/officeart/2005/8/layout/orgChart1"/>
    <dgm:cxn modelId="{4DB05BAC-3F3C-4AD2-9FD6-2D90951F9FEB}" type="presParOf" srcId="{E702B3E3-5378-464A-84EF-3EC4F986DD36}" destId="{392F23F1-DF0C-40E8-9AA7-C9B8C806E19A}" srcOrd="1" destOrd="0" presId="urn:microsoft.com/office/officeart/2005/8/layout/orgChart1"/>
    <dgm:cxn modelId="{A292466C-315F-41F0-8347-CD3D92732871}" type="presParOf" srcId="{0C46F9B6-C458-4F8E-8E59-EE41BD7C8EB9}" destId="{1F7F2CA5-3628-436C-8B4A-1BB7A889CBA9}" srcOrd="1" destOrd="0" presId="urn:microsoft.com/office/officeart/2005/8/layout/orgChart1"/>
    <dgm:cxn modelId="{6A394CA4-55AA-42FF-891F-9E05EC6A40F9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C5D718-3606-40B1-B175-EC2B554AA65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4824520-1B50-421A-A734-FEDB34CC7A42}">
      <dgm:prSet phldrT="[文字]"/>
      <dgm:spPr/>
      <dgm:t>
        <a:bodyPr/>
        <a:lstStyle/>
        <a:p>
          <a:r>
            <a:rPr lang="zh-TW" altLang="en-US" dirty="0" smtClean="0"/>
            <a:t>員工</a:t>
          </a:r>
          <a:endParaRPr lang="zh-TW" altLang="en-US" dirty="0"/>
        </a:p>
      </dgm:t>
    </dgm:pt>
    <dgm:pt modelId="{4634283D-063F-4581-ABEB-DDB0A1043448}" type="par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C91AA88B-6FB9-40AE-BBF5-8BA34EB590B9}" type="sib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B80A428E-17B5-4D8E-A295-7B91ECEE1710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5E197CF4-9D95-4CC2-9A26-FCEF56340AA4}" type="par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E9BC5B95-E5D5-4D1B-A951-C7BC668B61B7}" type="sib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030C7ECB-7991-438C-9B87-510F67F8B25F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F18ED2D5-9635-4957-947D-1823B899BF2F}" type="par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AB7B3C4B-67B6-476B-8B6B-96E79C5C53C1}" type="sib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2BB4D73A-4BE8-43D7-B456-2850E69BD165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FE7A8CBB-7110-47D5-8672-2E848DA89B9B}" type="par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1FA85DB8-B689-44BE-8AE1-601EB06978FF}" type="sib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46B434FF-89FC-4616-8C51-28A29B71F9F3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2E2F4E4E-3CF3-4C40-9A62-3FC6B53F2ADB}" type="par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FD407D6E-1312-40B5-A17E-11DE7827FE4D}" type="sib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9A45BA79-D380-4A84-82AA-D12F15CD4DE2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679521CC-303F-45A8-88D9-3150134A85A9}" type="par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A099B445-252C-48CF-96C7-4DEAC8F5AAA2}" type="sib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3ADE4936-546B-47C3-9C20-4CE6D6C2D67D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4C3AD82E-47FB-4E04-BD62-FFF2C27771EB}" type="par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5F2FE037-609D-455F-9F59-D7DAEB45019C}" type="sib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7B1A9D70-E71B-4733-B70D-8D5999CB7CE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4FC7B50-7042-4317-9EB4-A56352340C05}" type="par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3F2899BE-C38F-4AC8-9C66-DDCA7D5645FC}" type="sib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F25DE279-0F74-49F8-9742-F590E2B9EC1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7CD4C2A3-24FA-46C9-920D-2C4F18139B3F}" type="par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D4A6D0C7-2A39-410D-B240-CC6C9D194B9E}" type="sib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B21CB28D-E438-48A8-BB61-01F004F37561}" type="pres">
      <dgm:prSet presAssocID="{CDC5D718-3606-40B1-B175-EC2B554AA6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3CBF4C-89BC-4DEE-97BA-5DBDDBE7E89F}" type="pres">
      <dgm:prSet presAssocID="{64824520-1B50-421A-A734-FEDB34CC7A42}" presName="hierRoot1" presStyleCnt="0">
        <dgm:presLayoutVars>
          <dgm:hierBranch val="init"/>
        </dgm:presLayoutVars>
      </dgm:prSet>
      <dgm:spPr/>
    </dgm:pt>
    <dgm:pt modelId="{2FD15034-6988-45A8-BA66-FC2DB074DA86}" type="pres">
      <dgm:prSet presAssocID="{64824520-1B50-421A-A734-FEDB34CC7A42}" presName="rootComposite1" presStyleCnt="0"/>
      <dgm:spPr/>
    </dgm:pt>
    <dgm:pt modelId="{58326C14-0823-44FF-A8E6-2BDAED4EC33F}" type="pres">
      <dgm:prSet presAssocID="{64824520-1B50-421A-A734-FEDB34CC7A42}" presName="rootText1" presStyleLbl="node0" presStyleIdx="0" presStyleCnt="1">
        <dgm:presLayoutVars>
          <dgm:chPref val="3"/>
        </dgm:presLayoutVars>
      </dgm:prSet>
      <dgm:spPr/>
    </dgm:pt>
    <dgm:pt modelId="{CE9169E1-7D1E-451C-A36F-94163E3FF3FB}" type="pres">
      <dgm:prSet presAssocID="{64824520-1B50-421A-A734-FEDB34CC7A42}" presName="rootConnector1" presStyleLbl="node1" presStyleIdx="0" presStyleCnt="0"/>
      <dgm:spPr/>
    </dgm:pt>
    <dgm:pt modelId="{395C123D-8CF1-4AD8-91F8-F06247523DD0}" type="pres">
      <dgm:prSet presAssocID="{64824520-1B50-421A-A734-FEDB34CC7A42}" presName="hierChild2" presStyleCnt="0"/>
      <dgm:spPr/>
    </dgm:pt>
    <dgm:pt modelId="{B255D3D1-1F8C-44E7-BD78-466E5F259AD9}" type="pres">
      <dgm:prSet presAssocID="{5E197CF4-9D95-4CC2-9A26-FCEF56340AA4}" presName="Name37" presStyleLbl="parChTrans1D2" presStyleIdx="0" presStyleCnt="4"/>
      <dgm:spPr/>
    </dgm:pt>
    <dgm:pt modelId="{54637F82-72A7-4223-8866-2AE2CC5C6C92}" type="pres">
      <dgm:prSet presAssocID="{B80A428E-17B5-4D8E-A295-7B91ECEE1710}" presName="hierRoot2" presStyleCnt="0">
        <dgm:presLayoutVars>
          <dgm:hierBranch val="init"/>
        </dgm:presLayoutVars>
      </dgm:prSet>
      <dgm:spPr/>
    </dgm:pt>
    <dgm:pt modelId="{FC49A03D-2C60-4CA0-90E5-430C6E86E7B6}" type="pres">
      <dgm:prSet presAssocID="{B80A428E-17B5-4D8E-A295-7B91ECEE1710}" presName="rootComposite" presStyleCnt="0"/>
      <dgm:spPr/>
    </dgm:pt>
    <dgm:pt modelId="{49C35F4F-E783-4B37-82B4-24D4B7D017CF}" type="pres">
      <dgm:prSet presAssocID="{B80A428E-17B5-4D8E-A295-7B91ECEE1710}" presName="rootText" presStyleLbl="node2" presStyleIdx="0" presStyleCnt="4">
        <dgm:presLayoutVars>
          <dgm:chPref val="3"/>
        </dgm:presLayoutVars>
      </dgm:prSet>
      <dgm:spPr/>
    </dgm:pt>
    <dgm:pt modelId="{7D5D7C91-14D1-4D32-B581-351F10B7FE81}" type="pres">
      <dgm:prSet presAssocID="{B80A428E-17B5-4D8E-A295-7B91ECEE1710}" presName="rootConnector" presStyleLbl="node2" presStyleIdx="0" presStyleCnt="4"/>
      <dgm:spPr/>
    </dgm:pt>
    <dgm:pt modelId="{9A97E38E-9CA5-4B48-8563-1100E6F2C765}" type="pres">
      <dgm:prSet presAssocID="{B80A428E-17B5-4D8E-A295-7B91ECEE1710}" presName="hierChild4" presStyleCnt="0"/>
      <dgm:spPr/>
    </dgm:pt>
    <dgm:pt modelId="{2F2B879D-8700-47AD-8746-119266B01CED}" type="pres">
      <dgm:prSet presAssocID="{679521CC-303F-45A8-88D9-3150134A85A9}" presName="Name37" presStyleLbl="parChTrans1D3" presStyleIdx="0" presStyleCnt="4"/>
      <dgm:spPr/>
    </dgm:pt>
    <dgm:pt modelId="{5098D012-567E-42B2-B2F6-775E266F4158}" type="pres">
      <dgm:prSet presAssocID="{9A45BA79-D380-4A84-82AA-D12F15CD4DE2}" presName="hierRoot2" presStyleCnt="0">
        <dgm:presLayoutVars>
          <dgm:hierBranch val="init"/>
        </dgm:presLayoutVars>
      </dgm:prSet>
      <dgm:spPr/>
    </dgm:pt>
    <dgm:pt modelId="{D192AC10-9642-4D77-8444-C91933513450}" type="pres">
      <dgm:prSet presAssocID="{9A45BA79-D380-4A84-82AA-D12F15CD4DE2}" presName="rootComposite" presStyleCnt="0"/>
      <dgm:spPr/>
    </dgm:pt>
    <dgm:pt modelId="{91A71702-93EB-4A84-9B03-E4DE57A8E181}" type="pres">
      <dgm:prSet presAssocID="{9A45BA79-D380-4A84-82AA-D12F15CD4DE2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F2968D-3B62-4321-9ED4-6C8B6198F7EA}" type="pres">
      <dgm:prSet presAssocID="{9A45BA79-D380-4A84-82AA-D12F15CD4DE2}" presName="rootConnector" presStyleLbl="node3" presStyleIdx="0" presStyleCnt="4"/>
      <dgm:spPr/>
    </dgm:pt>
    <dgm:pt modelId="{E41A1170-D968-439C-9EC3-2A9BA1CC3655}" type="pres">
      <dgm:prSet presAssocID="{9A45BA79-D380-4A84-82AA-D12F15CD4DE2}" presName="hierChild4" presStyleCnt="0"/>
      <dgm:spPr/>
    </dgm:pt>
    <dgm:pt modelId="{BB2A266C-1DC6-4E3E-9563-37656DF0B534}" type="pres">
      <dgm:prSet presAssocID="{9A45BA79-D380-4A84-82AA-D12F15CD4DE2}" presName="hierChild5" presStyleCnt="0"/>
      <dgm:spPr/>
    </dgm:pt>
    <dgm:pt modelId="{AFAE5C41-A46D-437D-9B7A-AE77A40783B5}" type="pres">
      <dgm:prSet presAssocID="{B80A428E-17B5-4D8E-A295-7B91ECEE1710}" presName="hierChild5" presStyleCnt="0"/>
      <dgm:spPr/>
    </dgm:pt>
    <dgm:pt modelId="{16F9229F-EE4B-4122-9AE1-17F769B3809F}" type="pres">
      <dgm:prSet presAssocID="{F18ED2D5-9635-4957-947D-1823B899BF2F}" presName="Name37" presStyleLbl="parChTrans1D2" presStyleIdx="1" presStyleCnt="4"/>
      <dgm:spPr/>
    </dgm:pt>
    <dgm:pt modelId="{6FE427CA-49EA-4230-98BF-2A7AC0074A38}" type="pres">
      <dgm:prSet presAssocID="{030C7ECB-7991-438C-9B87-510F67F8B25F}" presName="hierRoot2" presStyleCnt="0">
        <dgm:presLayoutVars>
          <dgm:hierBranch val="init"/>
        </dgm:presLayoutVars>
      </dgm:prSet>
      <dgm:spPr/>
    </dgm:pt>
    <dgm:pt modelId="{A4139B8F-26BF-42A3-8280-301FE9B0D32B}" type="pres">
      <dgm:prSet presAssocID="{030C7ECB-7991-438C-9B87-510F67F8B25F}" presName="rootComposite" presStyleCnt="0"/>
      <dgm:spPr/>
    </dgm:pt>
    <dgm:pt modelId="{786E43AA-3FA9-428C-AD3C-ECDE51866015}" type="pres">
      <dgm:prSet presAssocID="{030C7ECB-7991-438C-9B87-510F67F8B25F}" presName="rootText" presStyleLbl="node2" presStyleIdx="1" presStyleCnt="4">
        <dgm:presLayoutVars>
          <dgm:chPref val="3"/>
        </dgm:presLayoutVars>
      </dgm:prSet>
      <dgm:spPr/>
    </dgm:pt>
    <dgm:pt modelId="{6ACE7A11-841C-449D-87D3-83D72B8ACC40}" type="pres">
      <dgm:prSet presAssocID="{030C7ECB-7991-438C-9B87-510F67F8B25F}" presName="rootConnector" presStyleLbl="node2" presStyleIdx="1" presStyleCnt="4"/>
      <dgm:spPr/>
    </dgm:pt>
    <dgm:pt modelId="{56B107F5-4A64-4023-9E38-90788A436ED2}" type="pres">
      <dgm:prSet presAssocID="{030C7ECB-7991-438C-9B87-510F67F8B25F}" presName="hierChild4" presStyleCnt="0"/>
      <dgm:spPr/>
    </dgm:pt>
    <dgm:pt modelId="{D791D031-A3DA-44DD-84FF-BCAA7BF8C0B6}" type="pres">
      <dgm:prSet presAssocID="{4C3AD82E-47FB-4E04-BD62-FFF2C27771EB}" presName="Name37" presStyleLbl="parChTrans1D3" presStyleIdx="1" presStyleCnt="4"/>
      <dgm:spPr/>
    </dgm:pt>
    <dgm:pt modelId="{0361C1D3-8C2C-42A2-87DF-BDF9EC9B95C2}" type="pres">
      <dgm:prSet presAssocID="{3ADE4936-546B-47C3-9C20-4CE6D6C2D67D}" presName="hierRoot2" presStyleCnt="0">
        <dgm:presLayoutVars>
          <dgm:hierBranch val="init"/>
        </dgm:presLayoutVars>
      </dgm:prSet>
      <dgm:spPr/>
    </dgm:pt>
    <dgm:pt modelId="{B0A70C6A-5FE3-470E-9ABE-53B47734912E}" type="pres">
      <dgm:prSet presAssocID="{3ADE4936-546B-47C3-9C20-4CE6D6C2D67D}" presName="rootComposite" presStyleCnt="0"/>
      <dgm:spPr/>
    </dgm:pt>
    <dgm:pt modelId="{4BDE3670-9027-47B7-B2B0-C3C996C4E00B}" type="pres">
      <dgm:prSet presAssocID="{3ADE4936-546B-47C3-9C20-4CE6D6C2D67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38CB3B-AC95-4484-87BA-1E5F89AFCEA4}" type="pres">
      <dgm:prSet presAssocID="{3ADE4936-546B-47C3-9C20-4CE6D6C2D67D}" presName="rootConnector" presStyleLbl="node3" presStyleIdx="1" presStyleCnt="4"/>
      <dgm:spPr/>
    </dgm:pt>
    <dgm:pt modelId="{ACD4C9A8-66F2-411E-9054-8DADABF233C3}" type="pres">
      <dgm:prSet presAssocID="{3ADE4936-546B-47C3-9C20-4CE6D6C2D67D}" presName="hierChild4" presStyleCnt="0"/>
      <dgm:spPr/>
    </dgm:pt>
    <dgm:pt modelId="{DBBDAE18-9A06-445D-9632-BE1C9E7FCAD5}" type="pres">
      <dgm:prSet presAssocID="{3ADE4936-546B-47C3-9C20-4CE6D6C2D67D}" presName="hierChild5" presStyleCnt="0"/>
      <dgm:spPr/>
    </dgm:pt>
    <dgm:pt modelId="{73681A31-B47F-4E5F-B1D2-7EDBA23D1BD2}" type="pres">
      <dgm:prSet presAssocID="{030C7ECB-7991-438C-9B87-510F67F8B25F}" presName="hierChild5" presStyleCnt="0"/>
      <dgm:spPr/>
    </dgm:pt>
    <dgm:pt modelId="{5D41A757-15C6-4FEC-8A11-4C2E1DCDD1B1}" type="pres">
      <dgm:prSet presAssocID="{2E2F4E4E-3CF3-4C40-9A62-3FC6B53F2ADB}" presName="Name37" presStyleLbl="parChTrans1D2" presStyleIdx="2" presStyleCnt="4"/>
      <dgm:spPr/>
    </dgm:pt>
    <dgm:pt modelId="{4960B599-2F96-42A8-B424-40842946E050}" type="pres">
      <dgm:prSet presAssocID="{46B434FF-89FC-4616-8C51-28A29B71F9F3}" presName="hierRoot2" presStyleCnt="0">
        <dgm:presLayoutVars>
          <dgm:hierBranch val="init"/>
        </dgm:presLayoutVars>
      </dgm:prSet>
      <dgm:spPr/>
    </dgm:pt>
    <dgm:pt modelId="{A5E4B0D3-BD52-4E63-90B0-4C3A4D5DE96F}" type="pres">
      <dgm:prSet presAssocID="{46B434FF-89FC-4616-8C51-28A29B71F9F3}" presName="rootComposite" presStyleCnt="0"/>
      <dgm:spPr/>
    </dgm:pt>
    <dgm:pt modelId="{9F829B00-068F-4416-911D-765B95771602}" type="pres">
      <dgm:prSet presAssocID="{46B434FF-89FC-4616-8C51-28A29B71F9F3}" presName="rootText" presStyleLbl="node2" presStyleIdx="2" presStyleCnt="4">
        <dgm:presLayoutVars>
          <dgm:chPref val="3"/>
        </dgm:presLayoutVars>
      </dgm:prSet>
      <dgm:spPr/>
    </dgm:pt>
    <dgm:pt modelId="{44E82A7A-5404-4BF6-96F6-DF09513B808A}" type="pres">
      <dgm:prSet presAssocID="{46B434FF-89FC-4616-8C51-28A29B71F9F3}" presName="rootConnector" presStyleLbl="node2" presStyleIdx="2" presStyleCnt="4"/>
      <dgm:spPr/>
    </dgm:pt>
    <dgm:pt modelId="{DD40F18B-8CC5-4E18-9687-07A6EDDBC629}" type="pres">
      <dgm:prSet presAssocID="{46B434FF-89FC-4616-8C51-28A29B71F9F3}" presName="hierChild4" presStyleCnt="0"/>
      <dgm:spPr/>
    </dgm:pt>
    <dgm:pt modelId="{722E6BE4-0346-43FD-ABC7-32445FC79638}" type="pres">
      <dgm:prSet presAssocID="{E4FC7B50-7042-4317-9EB4-A56352340C05}" presName="Name37" presStyleLbl="parChTrans1D3" presStyleIdx="2" presStyleCnt="4"/>
      <dgm:spPr/>
    </dgm:pt>
    <dgm:pt modelId="{B8380ABC-6713-47AE-8655-BC96C9DD3AF1}" type="pres">
      <dgm:prSet presAssocID="{7B1A9D70-E71B-4733-B70D-8D5999CB7CEA}" presName="hierRoot2" presStyleCnt="0">
        <dgm:presLayoutVars>
          <dgm:hierBranch val="init"/>
        </dgm:presLayoutVars>
      </dgm:prSet>
      <dgm:spPr/>
    </dgm:pt>
    <dgm:pt modelId="{BD89CB2D-AEB6-4901-BC7A-38281736C408}" type="pres">
      <dgm:prSet presAssocID="{7B1A9D70-E71B-4733-B70D-8D5999CB7CEA}" presName="rootComposite" presStyleCnt="0"/>
      <dgm:spPr/>
    </dgm:pt>
    <dgm:pt modelId="{1C32F931-B3A0-4A22-9EBF-A33CE9AB148D}" type="pres">
      <dgm:prSet presAssocID="{7B1A9D70-E71B-4733-B70D-8D5999CB7CE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BA5CC7C-CC45-475A-BF3F-E555A8C398A3}" type="pres">
      <dgm:prSet presAssocID="{7B1A9D70-E71B-4733-B70D-8D5999CB7CEA}" presName="rootConnector" presStyleLbl="node3" presStyleIdx="2" presStyleCnt="4"/>
      <dgm:spPr/>
    </dgm:pt>
    <dgm:pt modelId="{D55947BF-FDF2-4510-8DC9-40646B52E6C1}" type="pres">
      <dgm:prSet presAssocID="{7B1A9D70-E71B-4733-B70D-8D5999CB7CEA}" presName="hierChild4" presStyleCnt="0"/>
      <dgm:spPr/>
    </dgm:pt>
    <dgm:pt modelId="{B3691BBF-15A5-4872-8EB0-9F13EE96F001}" type="pres">
      <dgm:prSet presAssocID="{7B1A9D70-E71B-4733-B70D-8D5999CB7CEA}" presName="hierChild5" presStyleCnt="0"/>
      <dgm:spPr/>
    </dgm:pt>
    <dgm:pt modelId="{110A8790-2EF2-4D83-AAD2-DD72C35B6F6A}" type="pres">
      <dgm:prSet presAssocID="{46B434FF-89FC-4616-8C51-28A29B71F9F3}" presName="hierChild5" presStyleCnt="0"/>
      <dgm:spPr/>
    </dgm:pt>
    <dgm:pt modelId="{7AFD386A-4E92-44C9-939F-EB9775488FF9}" type="pres">
      <dgm:prSet presAssocID="{FE7A8CBB-7110-47D5-8672-2E848DA89B9B}" presName="Name37" presStyleLbl="parChTrans1D2" presStyleIdx="3" presStyleCnt="4"/>
      <dgm:spPr/>
    </dgm:pt>
    <dgm:pt modelId="{3974243A-DAF2-4717-9B08-C7305966ED59}" type="pres">
      <dgm:prSet presAssocID="{2BB4D73A-4BE8-43D7-B456-2850E69BD165}" presName="hierRoot2" presStyleCnt="0">
        <dgm:presLayoutVars>
          <dgm:hierBranch val="init"/>
        </dgm:presLayoutVars>
      </dgm:prSet>
      <dgm:spPr/>
    </dgm:pt>
    <dgm:pt modelId="{1EB6C4EC-AEC0-4F32-8BB4-538633C9E30A}" type="pres">
      <dgm:prSet presAssocID="{2BB4D73A-4BE8-43D7-B456-2850E69BD165}" presName="rootComposite" presStyleCnt="0"/>
      <dgm:spPr/>
    </dgm:pt>
    <dgm:pt modelId="{692107B7-6D27-4667-AEF0-1AE532316094}" type="pres">
      <dgm:prSet presAssocID="{2BB4D73A-4BE8-43D7-B456-2850E69BD165}" presName="rootText" presStyleLbl="node2" presStyleIdx="3" presStyleCnt="4">
        <dgm:presLayoutVars>
          <dgm:chPref val="3"/>
        </dgm:presLayoutVars>
      </dgm:prSet>
      <dgm:spPr/>
    </dgm:pt>
    <dgm:pt modelId="{FC868C76-2B29-4AB4-8BDC-81212C7FBB67}" type="pres">
      <dgm:prSet presAssocID="{2BB4D73A-4BE8-43D7-B456-2850E69BD165}" presName="rootConnector" presStyleLbl="node2" presStyleIdx="3" presStyleCnt="4"/>
      <dgm:spPr/>
    </dgm:pt>
    <dgm:pt modelId="{FA8366FC-853A-4A42-AF45-6FF72FE21CD1}" type="pres">
      <dgm:prSet presAssocID="{2BB4D73A-4BE8-43D7-B456-2850E69BD165}" presName="hierChild4" presStyleCnt="0"/>
      <dgm:spPr/>
    </dgm:pt>
    <dgm:pt modelId="{32C265B4-E8EB-4826-8BC0-68A5AE0ADA2B}" type="pres">
      <dgm:prSet presAssocID="{7CD4C2A3-24FA-46C9-920D-2C4F18139B3F}" presName="Name37" presStyleLbl="parChTrans1D3" presStyleIdx="3" presStyleCnt="4"/>
      <dgm:spPr/>
    </dgm:pt>
    <dgm:pt modelId="{5C769092-6FFC-4267-A178-50A435D6F5D6}" type="pres">
      <dgm:prSet presAssocID="{F25DE279-0F74-49F8-9742-F590E2B9EC1A}" presName="hierRoot2" presStyleCnt="0">
        <dgm:presLayoutVars>
          <dgm:hierBranch val="init"/>
        </dgm:presLayoutVars>
      </dgm:prSet>
      <dgm:spPr/>
    </dgm:pt>
    <dgm:pt modelId="{3187B500-28A7-4CDB-801C-C57D59442994}" type="pres">
      <dgm:prSet presAssocID="{F25DE279-0F74-49F8-9742-F590E2B9EC1A}" presName="rootComposite" presStyleCnt="0"/>
      <dgm:spPr/>
    </dgm:pt>
    <dgm:pt modelId="{ACB6E2C3-1D41-4FA3-9213-7150D9E75634}" type="pres">
      <dgm:prSet presAssocID="{F25DE279-0F74-49F8-9742-F590E2B9EC1A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5E5BD2-63B0-4EBA-BE4F-8ABC4123748A}" type="pres">
      <dgm:prSet presAssocID="{F25DE279-0F74-49F8-9742-F590E2B9EC1A}" presName="rootConnector" presStyleLbl="node3" presStyleIdx="3" presStyleCnt="4"/>
      <dgm:spPr/>
    </dgm:pt>
    <dgm:pt modelId="{4E9A9404-CD3F-42A6-B6D7-6F83D9B3DB4D}" type="pres">
      <dgm:prSet presAssocID="{F25DE279-0F74-49F8-9742-F590E2B9EC1A}" presName="hierChild4" presStyleCnt="0"/>
      <dgm:spPr/>
    </dgm:pt>
    <dgm:pt modelId="{F22BB9B8-8E56-473E-B432-F254563B7438}" type="pres">
      <dgm:prSet presAssocID="{F25DE279-0F74-49F8-9742-F590E2B9EC1A}" presName="hierChild5" presStyleCnt="0"/>
      <dgm:spPr/>
    </dgm:pt>
    <dgm:pt modelId="{86D72945-AD7B-445E-AED5-77515FAE776C}" type="pres">
      <dgm:prSet presAssocID="{2BB4D73A-4BE8-43D7-B456-2850E69BD165}" presName="hierChild5" presStyleCnt="0"/>
      <dgm:spPr/>
    </dgm:pt>
    <dgm:pt modelId="{8443A347-4C82-4EE8-A67A-8D78DBDBA754}" type="pres">
      <dgm:prSet presAssocID="{64824520-1B50-421A-A734-FEDB34CC7A42}" presName="hierChild3" presStyleCnt="0"/>
      <dgm:spPr/>
    </dgm:pt>
  </dgm:ptLst>
  <dgm:cxnLst>
    <dgm:cxn modelId="{DF7A6FC1-A9FB-474C-A83B-245D991D1206}" srcId="{B80A428E-17B5-4D8E-A295-7B91ECEE1710}" destId="{9A45BA79-D380-4A84-82AA-D12F15CD4DE2}" srcOrd="0" destOrd="0" parTransId="{679521CC-303F-45A8-88D9-3150134A85A9}" sibTransId="{A099B445-252C-48CF-96C7-4DEAC8F5AAA2}"/>
    <dgm:cxn modelId="{C8434D2D-26C8-4D15-B977-2B476D40D333}" srcId="{CDC5D718-3606-40B1-B175-EC2B554AA659}" destId="{64824520-1B50-421A-A734-FEDB34CC7A42}" srcOrd="0" destOrd="0" parTransId="{4634283D-063F-4581-ABEB-DDB0A1043448}" sibTransId="{C91AA88B-6FB9-40AE-BBF5-8BA34EB590B9}"/>
    <dgm:cxn modelId="{2752ED37-38C6-4DAF-A361-AD6DC0133607}" type="presOf" srcId="{E4FC7B50-7042-4317-9EB4-A56352340C05}" destId="{722E6BE4-0346-43FD-ABC7-32445FC79638}" srcOrd="0" destOrd="0" presId="urn:microsoft.com/office/officeart/2005/8/layout/orgChart1"/>
    <dgm:cxn modelId="{11FD9D33-D98B-42CF-AC45-9AC8C5E21029}" srcId="{030C7ECB-7991-438C-9B87-510F67F8B25F}" destId="{3ADE4936-546B-47C3-9C20-4CE6D6C2D67D}" srcOrd="0" destOrd="0" parTransId="{4C3AD82E-47FB-4E04-BD62-FFF2C27771EB}" sibTransId="{5F2FE037-609D-455F-9F59-D7DAEB45019C}"/>
    <dgm:cxn modelId="{E4EED9F1-FE73-4B52-A886-69C1C707D755}" type="presOf" srcId="{46B434FF-89FC-4616-8C51-28A29B71F9F3}" destId="{9F829B00-068F-4416-911D-765B95771602}" srcOrd="0" destOrd="0" presId="urn:microsoft.com/office/officeart/2005/8/layout/orgChart1"/>
    <dgm:cxn modelId="{ABEBBDDB-F9B1-49B2-8C67-A1B14B53AE8E}" srcId="{64824520-1B50-421A-A734-FEDB34CC7A42}" destId="{030C7ECB-7991-438C-9B87-510F67F8B25F}" srcOrd="1" destOrd="0" parTransId="{F18ED2D5-9635-4957-947D-1823B899BF2F}" sibTransId="{AB7B3C4B-67B6-476B-8B6B-96E79C5C53C1}"/>
    <dgm:cxn modelId="{44D20C4F-1FDB-4F7A-A5C9-7A180648F444}" type="presOf" srcId="{F25DE279-0F74-49F8-9742-F590E2B9EC1A}" destId="{ACB6E2C3-1D41-4FA3-9213-7150D9E75634}" srcOrd="0" destOrd="0" presId="urn:microsoft.com/office/officeart/2005/8/layout/orgChart1"/>
    <dgm:cxn modelId="{02547D12-00E1-46F6-BA9E-B75ADA54AA30}" type="presOf" srcId="{2BB4D73A-4BE8-43D7-B456-2850E69BD165}" destId="{692107B7-6D27-4667-AEF0-1AE532316094}" srcOrd="0" destOrd="0" presId="urn:microsoft.com/office/officeart/2005/8/layout/orgChart1"/>
    <dgm:cxn modelId="{3D75A6F6-44CA-4BD2-A9B9-3385D3852164}" type="presOf" srcId="{7CD4C2A3-24FA-46C9-920D-2C4F18139B3F}" destId="{32C265B4-E8EB-4826-8BC0-68A5AE0ADA2B}" srcOrd="0" destOrd="0" presId="urn:microsoft.com/office/officeart/2005/8/layout/orgChart1"/>
    <dgm:cxn modelId="{A7B3AAD6-B275-4DC2-83FE-5F8729EE5C76}" type="presOf" srcId="{2BB4D73A-4BE8-43D7-B456-2850E69BD165}" destId="{FC868C76-2B29-4AB4-8BDC-81212C7FBB67}" srcOrd="1" destOrd="0" presId="urn:microsoft.com/office/officeart/2005/8/layout/orgChart1"/>
    <dgm:cxn modelId="{4E1A3D66-37D4-43CE-A6B5-392BF1820569}" type="presOf" srcId="{F18ED2D5-9635-4957-947D-1823B899BF2F}" destId="{16F9229F-EE4B-4122-9AE1-17F769B3809F}" srcOrd="0" destOrd="0" presId="urn:microsoft.com/office/officeart/2005/8/layout/orgChart1"/>
    <dgm:cxn modelId="{FFDC257F-A50B-47E8-A86D-0CEC1100EEC0}" srcId="{64824520-1B50-421A-A734-FEDB34CC7A42}" destId="{2BB4D73A-4BE8-43D7-B456-2850E69BD165}" srcOrd="3" destOrd="0" parTransId="{FE7A8CBB-7110-47D5-8672-2E848DA89B9B}" sibTransId="{1FA85DB8-B689-44BE-8AE1-601EB06978FF}"/>
    <dgm:cxn modelId="{653F2657-F5D6-4BBA-94F7-A780907F436B}" srcId="{64824520-1B50-421A-A734-FEDB34CC7A42}" destId="{B80A428E-17B5-4D8E-A295-7B91ECEE1710}" srcOrd="0" destOrd="0" parTransId="{5E197CF4-9D95-4CC2-9A26-FCEF56340AA4}" sibTransId="{E9BC5B95-E5D5-4D1B-A951-C7BC668B61B7}"/>
    <dgm:cxn modelId="{A18D34B2-77AB-4DFD-B5E3-415370815635}" srcId="{46B434FF-89FC-4616-8C51-28A29B71F9F3}" destId="{7B1A9D70-E71B-4733-B70D-8D5999CB7CEA}" srcOrd="0" destOrd="0" parTransId="{E4FC7B50-7042-4317-9EB4-A56352340C05}" sibTransId="{3F2899BE-C38F-4AC8-9C66-DDCA7D5645FC}"/>
    <dgm:cxn modelId="{C510B582-FBB2-4B65-B229-07C38A718755}" type="presOf" srcId="{7B1A9D70-E71B-4733-B70D-8D5999CB7CEA}" destId="{5BA5CC7C-CC45-475A-BF3F-E555A8C398A3}" srcOrd="1" destOrd="0" presId="urn:microsoft.com/office/officeart/2005/8/layout/orgChart1"/>
    <dgm:cxn modelId="{71FF3928-E7CC-4631-81F8-4FF8B211EB99}" type="presOf" srcId="{64824520-1B50-421A-A734-FEDB34CC7A42}" destId="{58326C14-0823-44FF-A8E6-2BDAED4EC33F}" srcOrd="0" destOrd="0" presId="urn:microsoft.com/office/officeart/2005/8/layout/orgChart1"/>
    <dgm:cxn modelId="{79787D79-D4FA-4F18-8A29-F1B89B441641}" type="presOf" srcId="{030C7ECB-7991-438C-9B87-510F67F8B25F}" destId="{6ACE7A11-841C-449D-87D3-83D72B8ACC40}" srcOrd="1" destOrd="0" presId="urn:microsoft.com/office/officeart/2005/8/layout/orgChart1"/>
    <dgm:cxn modelId="{0C18D37E-E0C5-4DA7-B910-85F63E8CE6E2}" srcId="{64824520-1B50-421A-A734-FEDB34CC7A42}" destId="{46B434FF-89FC-4616-8C51-28A29B71F9F3}" srcOrd="2" destOrd="0" parTransId="{2E2F4E4E-3CF3-4C40-9A62-3FC6B53F2ADB}" sibTransId="{FD407D6E-1312-40B5-A17E-11DE7827FE4D}"/>
    <dgm:cxn modelId="{CF781B36-6EFC-4FEF-81FA-72D8C1EAA4BF}" type="presOf" srcId="{46B434FF-89FC-4616-8C51-28A29B71F9F3}" destId="{44E82A7A-5404-4BF6-96F6-DF09513B808A}" srcOrd="1" destOrd="0" presId="urn:microsoft.com/office/officeart/2005/8/layout/orgChart1"/>
    <dgm:cxn modelId="{637A1D98-5060-46D8-8153-829F1F98252D}" type="presOf" srcId="{030C7ECB-7991-438C-9B87-510F67F8B25F}" destId="{786E43AA-3FA9-428C-AD3C-ECDE51866015}" srcOrd="0" destOrd="0" presId="urn:microsoft.com/office/officeart/2005/8/layout/orgChart1"/>
    <dgm:cxn modelId="{C4B601DE-05BC-4A5E-8E7E-A35AD0B68F76}" type="presOf" srcId="{CDC5D718-3606-40B1-B175-EC2B554AA659}" destId="{B21CB28D-E438-48A8-BB61-01F004F37561}" srcOrd="0" destOrd="0" presId="urn:microsoft.com/office/officeart/2005/8/layout/orgChart1"/>
    <dgm:cxn modelId="{CF765DDE-5B6B-4E80-84BD-7B75F0EAAE3E}" type="presOf" srcId="{3ADE4936-546B-47C3-9C20-4CE6D6C2D67D}" destId="{4BDE3670-9027-47B7-B2B0-C3C996C4E00B}" srcOrd="0" destOrd="0" presId="urn:microsoft.com/office/officeart/2005/8/layout/orgChart1"/>
    <dgm:cxn modelId="{DC1F09E4-6D2F-4E35-9D89-DE0914447C49}" type="presOf" srcId="{B80A428E-17B5-4D8E-A295-7B91ECEE1710}" destId="{7D5D7C91-14D1-4D32-B581-351F10B7FE81}" srcOrd="1" destOrd="0" presId="urn:microsoft.com/office/officeart/2005/8/layout/orgChart1"/>
    <dgm:cxn modelId="{DC71A378-1C2A-4C47-A46C-4846DE12E9A5}" type="presOf" srcId="{9A45BA79-D380-4A84-82AA-D12F15CD4DE2}" destId="{91A71702-93EB-4A84-9B03-E4DE57A8E181}" srcOrd="0" destOrd="0" presId="urn:microsoft.com/office/officeart/2005/8/layout/orgChart1"/>
    <dgm:cxn modelId="{D4BE255C-88CD-48F0-91F1-90A0595EAA6A}" type="presOf" srcId="{9A45BA79-D380-4A84-82AA-D12F15CD4DE2}" destId="{37F2968D-3B62-4321-9ED4-6C8B6198F7EA}" srcOrd="1" destOrd="0" presId="urn:microsoft.com/office/officeart/2005/8/layout/orgChart1"/>
    <dgm:cxn modelId="{157EE63A-08CE-4190-A9E9-A8BE5EFCACD7}" type="presOf" srcId="{7B1A9D70-E71B-4733-B70D-8D5999CB7CEA}" destId="{1C32F931-B3A0-4A22-9EBF-A33CE9AB148D}" srcOrd="0" destOrd="0" presId="urn:microsoft.com/office/officeart/2005/8/layout/orgChart1"/>
    <dgm:cxn modelId="{D4EFC035-588E-4D18-A6CB-0F96D0BC6877}" srcId="{2BB4D73A-4BE8-43D7-B456-2850E69BD165}" destId="{F25DE279-0F74-49F8-9742-F590E2B9EC1A}" srcOrd="0" destOrd="0" parTransId="{7CD4C2A3-24FA-46C9-920D-2C4F18139B3F}" sibTransId="{D4A6D0C7-2A39-410D-B240-CC6C9D194B9E}"/>
    <dgm:cxn modelId="{E88E318C-C49E-4D9E-9C9B-BA9365E44B9D}" type="presOf" srcId="{64824520-1B50-421A-A734-FEDB34CC7A42}" destId="{CE9169E1-7D1E-451C-A36F-94163E3FF3FB}" srcOrd="1" destOrd="0" presId="urn:microsoft.com/office/officeart/2005/8/layout/orgChart1"/>
    <dgm:cxn modelId="{2721BAEC-8EF6-43FF-B10A-B94BA03EE8E9}" type="presOf" srcId="{2E2F4E4E-3CF3-4C40-9A62-3FC6B53F2ADB}" destId="{5D41A757-15C6-4FEC-8A11-4C2E1DCDD1B1}" srcOrd="0" destOrd="0" presId="urn:microsoft.com/office/officeart/2005/8/layout/orgChart1"/>
    <dgm:cxn modelId="{0212B381-4B9B-45EE-B644-797E38A2FC80}" type="presOf" srcId="{4C3AD82E-47FB-4E04-BD62-FFF2C27771EB}" destId="{D791D031-A3DA-44DD-84FF-BCAA7BF8C0B6}" srcOrd="0" destOrd="0" presId="urn:microsoft.com/office/officeart/2005/8/layout/orgChart1"/>
    <dgm:cxn modelId="{F8E7D0FE-13ED-4B01-9202-AE4A9995BF18}" type="presOf" srcId="{3ADE4936-546B-47C3-9C20-4CE6D6C2D67D}" destId="{3738CB3B-AC95-4484-87BA-1E5F89AFCEA4}" srcOrd="1" destOrd="0" presId="urn:microsoft.com/office/officeart/2005/8/layout/orgChart1"/>
    <dgm:cxn modelId="{B4B1EE14-C8AC-4132-94BF-79963297F976}" type="presOf" srcId="{679521CC-303F-45A8-88D9-3150134A85A9}" destId="{2F2B879D-8700-47AD-8746-119266B01CED}" srcOrd="0" destOrd="0" presId="urn:microsoft.com/office/officeart/2005/8/layout/orgChart1"/>
    <dgm:cxn modelId="{A3F1607D-9F42-464A-953D-12D0A8F42F63}" type="presOf" srcId="{F25DE279-0F74-49F8-9742-F590E2B9EC1A}" destId="{285E5BD2-63B0-4EBA-BE4F-8ABC4123748A}" srcOrd="1" destOrd="0" presId="urn:microsoft.com/office/officeart/2005/8/layout/orgChart1"/>
    <dgm:cxn modelId="{A10F2F71-3B1A-4CD6-BABC-776D20A13354}" type="presOf" srcId="{FE7A8CBB-7110-47D5-8672-2E848DA89B9B}" destId="{7AFD386A-4E92-44C9-939F-EB9775488FF9}" srcOrd="0" destOrd="0" presId="urn:microsoft.com/office/officeart/2005/8/layout/orgChart1"/>
    <dgm:cxn modelId="{903091EE-F4BB-48C9-B389-C21EE06BC3D0}" type="presOf" srcId="{5E197CF4-9D95-4CC2-9A26-FCEF56340AA4}" destId="{B255D3D1-1F8C-44E7-BD78-466E5F259AD9}" srcOrd="0" destOrd="0" presId="urn:microsoft.com/office/officeart/2005/8/layout/orgChart1"/>
    <dgm:cxn modelId="{8C9F58DA-8D7E-4B70-8B89-42E082F8E0E9}" type="presOf" srcId="{B80A428E-17B5-4D8E-A295-7B91ECEE1710}" destId="{49C35F4F-E783-4B37-82B4-24D4B7D017CF}" srcOrd="0" destOrd="0" presId="urn:microsoft.com/office/officeart/2005/8/layout/orgChart1"/>
    <dgm:cxn modelId="{46249935-4287-47CC-9C81-F76937DDB903}" type="presParOf" srcId="{B21CB28D-E438-48A8-BB61-01F004F37561}" destId="{B93CBF4C-89BC-4DEE-97BA-5DBDDBE7E89F}" srcOrd="0" destOrd="0" presId="urn:microsoft.com/office/officeart/2005/8/layout/orgChart1"/>
    <dgm:cxn modelId="{339239CB-1710-4C94-A733-6C93B57C284C}" type="presParOf" srcId="{B93CBF4C-89BC-4DEE-97BA-5DBDDBE7E89F}" destId="{2FD15034-6988-45A8-BA66-FC2DB074DA86}" srcOrd="0" destOrd="0" presId="urn:microsoft.com/office/officeart/2005/8/layout/orgChart1"/>
    <dgm:cxn modelId="{F033EC39-5E15-4FB4-A29C-180887103680}" type="presParOf" srcId="{2FD15034-6988-45A8-BA66-FC2DB074DA86}" destId="{58326C14-0823-44FF-A8E6-2BDAED4EC33F}" srcOrd="0" destOrd="0" presId="urn:microsoft.com/office/officeart/2005/8/layout/orgChart1"/>
    <dgm:cxn modelId="{673E2266-AD9F-46EE-9A59-CB5FC982F35C}" type="presParOf" srcId="{2FD15034-6988-45A8-BA66-FC2DB074DA86}" destId="{CE9169E1-7D1E-451C-A36F-94163E3FF3FB}" srcOrd="1" destOrd="0" presId="urn:microsoft.com/office/officeart/2005/8/layout/orgChart1"/>
    <dgm:cxn modelId="{F1D2A424-740D-475B-92DE-908F5B4288F5}" type="presParOf" srcId="{B93CBF4C-89BC-4DEE-97BA-5DBDDBE7E89F}" destId="{395C123D-8CF1-4AD8-91F8-F06247523DD0}" srcOrd="1" destOrd="0" presId="urn:microsoft.com/office/officeart/2005/8/layout/orgChart1"/>
    <dgm:cxn modelId="{19F55B46-792B-47B2-B124-6417D9A60A30}" type="presParOf" srcId="{395C123D-8CF1-4AD8-91F8-F06247523DD0}" destId="{B255D3D1-1F8C-44E7-BD78-466E5F259AD9}" srcOrd="0" destOrd="0" presId="urn:microsoft.com/office/officeart/2005/8/layout/orgChart1"/>
    <dgm:cxn modelId="{AC72EABA-F810-4A1E-9667-3C834097A794}" type="presParOf" srcId="{395C123D-8CF1-4AD8-91F8-F06247523DD0}" destId="{54637F82-72A7-4223-8866-2AE2CC5C6C92}" srcOrd="1" destOrd="0" presId="urn:microsoft.com/office/officeart/2005/8/layout/orgChart1"/>
    <dgm:cxn modelId="{00EFFFCF-35C5-40DC-AAB2-0654B483856E}" type="presParOf" srcId="{54637F82-72A7-4223-8866-2AE2CC5C6C92}" destId="{FC49A03D-2C60-4CA0-90E5-430C6E86E7B6}" srcOrd="0" destOrd="0" presId="urn:microsoft.com/office/officeart/2005/8/layout/orgChart1"/>
    <dgm:cxn modelId="{D2483F7E-6F91-4691-ADA2-3D0E61104EC9}" type="presParOf" srcId="{FC49A03D-2C60-4CA0-90E5-430C6E86E7B6}" destId="{49C35F4F-E783-4B37-82B4-24D4B7D017CF}" srcOrd="0" destOrd="0" presId="urn:microsoft.com/office/officeart/2005/8/layout/orgChart1"/>
    <dgm:cxn modelId="{7246F90F-2F66-4D8E-BC2F-CCD5543A2A06}" type="presParOf" srcId="{FC49A03D-2C60-4CA0-90E5-430C6E86E7B6}" destId="{7D5D7C91-14D1-4D32-B581-351F10B7FE81}" srcOrd="1" destOrd="0" presId="urn:microsoft.com/office/officeart/2005/8/layout/orgChart1"/>
    <dgm:cxn modelId="{8941B8A6-AB5F-4F8A-A908-6F2DA58C4A5F}" type="presParOf" srcId="{54637F82-72A7-4223-8866-2AE2CC5C6C92}" destId="{9A97E38E-9CA5-4B48-8563-1100E6F2C765}" srcOrd="1" destOrd="0" presId="urn:microsoft.com/office/officeart/2005/8/layout/orgChart1"/>
    <dgm:cxn modelId="{E759FB8B-B42D-4289-9336-94FD61F04EF8}" type="presParOf" srcId="{9A97E38E-9CA5-4B48-8563-1100E6F2C765}" destId="{2F2B879D-8700-47AD-8746-119266B01CED}" srcOrd="0" destOrd="0" presId="urn:microsoft.com/office/officeart/2005/8/layout/orgChart1"/>
    <dgm:cxn modelId="{5AF6DD6B-EE2E-493D-BEF7-AD715AEF076B}" type="presParOf" srcId="{9A97E38E-9CA5-4B48-8563-1100E6F2C765}" destId="{5098D012-567E-42B2-B2F6-775E266F4158}" srcOrd="1" destOrd="0" presId="urn:microsoft.com/office/officeart/2005/8/layout/orgChart1"/>
    <dgm:cxn modelId="{C6DCE4E4-9B89-42F3-8A5E-EB77FB486BD9}" type="presParOf" srcId="{5098D012-567E-42B2-B2F6-775E266F4158}" destId="{D192AC10-9642-4D77-8444-C91933513450}" srcOrd="0" destOrd="0" presId="urn:microsoft.com/office/officeart/2005/8/layout/orgChart1"/>
    <dgm:cxn modelId="{5C76783A-E74E-49B5-B9B0-77E7EA5C4AB9}" type="presParOf" srcId="{D192AC10-9642-4D77-8444-C91933513450}" destId="{91A71702-93EB-4A84-9B03-E4DE57A8E181}" srcOrd="0" destOrd="0" presId="urn:microsoft.com/office/officeart/2005/8/layout/orgChart1"/>
    <dgm:cxn modelId="{854501B6-BF23-4638-91E5-D52F6889E9AA}" type="presParOf" srcId="{D192AC10-9642-4D77-8444-C91933513450}" destId="{37F2968D-3B62-4321-9ED4-6C8B6198F7EA}" srcOrd="1" destOrd="0" presId="urn:microsoft.com/office/officeart/2005/8/layout/orgChart1"/>
    <dgm:cxn modelId="{7DB869FC-2E04-49D6-BF98-76CBC470303F}" type="presParOf" srcId="{5098D012-567E-42B2-B2F6-775E266F4158}" destId="{E41A1170-D968-439C-9EC3-2A9BA1CC3655}" srcOrd="1" destOrd="0" presId="urn:microsoft.com/office/officeart/2005/8/layout/orgChart1"/>
    <dgm:cxn modelId="{AE7ECC48-629D-4ADB-855C-9687E3CCD660}" type="presParOf" srcId="{5098D012-567E-42B2-B2F6-775E266F4158}" destId="{BB2A266C-1DC6-4E3E-9563-37656DF0B534}" srcOrd="2" destOrd="0" presId="urn:microsoft.com/office/officeart/2005/8/layout/orgChart1"/>
    <dgm:cxn modelId="{C71E3075-2F62-4C6D-8EF2-983A9F68A745}" type="presParOf" srcId="{54637F82-72A7-4223-8866-2AE2CC5C6C92}" destId="{AFAE5C41-A46D-437D-9B7A-AE77A40783B5}" srcOrd="2" destOrd="0" presId="urn:microsoft.com/office/officeart/2005/8/layout/orgChart1"/>
    <dgm:cxn modelId="{56BD0957-FF58-483C-8045-7FE8859CDF93}" type="presParOf" srcId="{395C123D-8CF1-4AD8-91F8-F06247523DD0}" destId="{16F9229F-EE4B-4122-9AE1-17F769B3809F}" srcOrd="2" destOrd="0" presId="urn:microsoft.com/office/officeart/2005/8/layout/orgChart1"/>
    <dgm:cxn modelId="{F556E69E-1593-4DD9-87CA-F903D2747223}" type="presParOf" srcId="{395C123D-8CF1-4AD8-91F8-F06247523DD0}" destId="{6FE427CA-49EA-4230-98BF-2A7AC0074A38}" srcOrd="3" destOrd="0" presId="urn:microsoft.com/office/officeart/2005/8/layout/orgChart1"/>
    <dgm:cxn modelId="{83A1633D-E2AA-4F12-BB8E-89A88BEDF638}" type="presParOf" srcId="{6FE427CA-49EA-4230-98BF-2A7AC0074A38}" destId="{A4139B8F-26BF-42A3-8280-301FE9B0D32B}" srcOrd="0" destOrd="0" presId="urn:microsoft.com/office/officeart/2005/8/layout/orgChart1"/>
    <dgm:cxn modelId="{340B4258-A139-4920-9387-D1B883AAAD05}" type="presParOf" srcId="{A4139B8F-26BF-42A3-8280-301FE9B0D32B}" destId="{786E43AA-3FA9-428C-AD3C-ECDE51866015}" srcOrd="0" destOrd="0" presId="urn:microsoft.com/office/officeart/2005/8/layout/orgChart1"/>
    <dgm:cxn modelId="{545F9F7F-30B5-4838-81DF-C2AEA7DA8929}" type="presParOf" srcId="{A4139B8F-26BF-42A3-8280-301FE9B0D32B}" destId="{6ACE7A11-841C-449D-87D3-83D72B8ACC40}" srcOrd="1" destOrd="0" presId="urn:microsoft.com/office/officeart/2005/8/layout/orgChart1"/>
    <dgm:cxn modelId="{BC835EFE-00B8-4116-B27E-D4BD501D96ED}" type="presParOf" srcId="{6FE427CA-49EA-4230-98BF-2A7AC0074A38}" destId="{56B107F5-4A64-4023-9E38-90788A436ED2}" srcOrd="1" destOrd="0" presId="urn:microsoft.com/office/officeart/2005/8/layout/orgChart1"/>
    <dgm:cxn modelId="{21AD4FDE-67D9-43E3-87CF-E23BCCD138FD}" type="presParOf" srcId="{56B107F5-4A64-4023-9E38-90788A436ED2}" destId="{D791D031-A3DA-44DD-84FF-BCAA7BF8C0B6}" srcOrd="0" destOrd="0" presId="urn:microsoft.com/office/officeart/2005/8/layout/orgChart1"/>
    <dgm:cxn modelId="{BD8A7836-BE7F-4AAA-958C-A08359B5DF50}" type="presParOf" srcId="{56B107F5-4A64-4023-9E38-90788A436ED2}" destId="{0361C1D3-8C2C-42A2-87DF-BDF9EC9B95C2}" srcOrd="1" destOrd="0" presId="urn:microsoft.com/office/officeart/2005/8/layout/orgChart1"/>
    <dgm:cxn modelId="{A616552A-9708-4D44-B7A6-AB76BAB8A002}" type="presParOf" srcId="{0361C1D3-8C2C-42A2-87DF-BDF9EC9B95C2}" destId="{B0A70C6A-5FE3-470E-9ABE-53B47734912E}" srcOrd="0" destOrd="0" presId="urn:microsoft.com/office/officeart/2005/8/layout/orgChart1"/>
    <dgm:cxn modelId="{33F02039-A641-4888-BC26-7FE47F373960}" type="presParOf" srcId="{B0A70C6A-5FE3-470E-9ABE-53B47734912E}" destId="{4BDE3670-9027-47B7-B2B0-C3C996C4E00B}" srcOrd="0" destOrd="0" presId="urn:microsoft.com/office/officeart/2005/8/layout/orgChart1"/>
    <dgm:cxn modelId="{F6CC6473-07B9-4929-AA35-0B97431F4419}" type="presParOf" srcId="{B0A70C6A-5FE3-470E-9ABE-53B47734912E}" destId="{3738CB3B-AC95-4484-87BA-1E5F89AFCEA4}" srcOrd="1" destOrd="0" presId="urn:microsoft.com/office/officeart/2005/8/layout/orgChart1"/>
    <dgm:cxn modelId="{3B39CB95-9F0D-4CBC-BEFB-35F50A8B412C}" type="presParOf" srcId="{0361C1D3-8C2C-42A2-87DF-BDF9EC9B95C2}" destId="{ACD4C9A8-66F2-411E-9054-8DADABF233C3}" srcOrd="1" destOrd="0" presId="urn:microsoft.com/office/officeart/2005/8/layout/orgChart1"/>
    <dgm:cxn modelId="{EE819694-8666-4E65-B578-99386F76DEA6}" type="presParOf" srcId="{0361C1D3-8C2C-42A2-87DF-BDF9EC9B95C2}" destId="{DBBDAE18-9A06-445D-9632-BE1C9E7FCAD5}" srcOrd="2" destOrd="0" presId="urn:microsoft.com/office/officeart/2005/8/layout/orgChart1"/>
    <dgm:cxn modelId="{338C34F1-96F7-4CCA-942A-93FA61AD5D32}" type="presParOf" srcId="{6FE427CA-49EA-4230-98BF-2A7AC0074A38}" destId="{73681A31-B47F-4E5F-B1D2-7EDBA23D1BD2}" srcOrd="2" destOrd="0" presId="urn:microsoft.com/office/officeart/2005/8/layout/orgChart1"/>
    <dgm:cxn modelId="{861D24AC-1507-48D4-8E30-BE71DC9CE432}" type="presParOf" srcId="{395C123D-8CF1-4AD8-91F8-F06247523DD0}" destId="{5D41A757-15C6-4FEC-8A11-4C2E1DCDD1B1}" srcOrd="4" destOrd="0" presId="urn:microsoft.com/office/officeart/2005/8/layout/orgChart1"/>
    <dgm:cxn modelId="{B5ADCA67-3921-4341-A2D1-CA997288585B}" type="presParOf" srcId="{395C123D-8CF1-4AD8-91F8-F06247523DD0}" destId="{4960B599-2F96-42A8-B424-40842946E050}" srcOrd="5" destOrd="0" presId="urn:microsoft.com/office/officeart/2005/8/layout/orgChart1"/>
    <dgm:cxn modelId="{C556F34E-D64B-40B9-A3B9-9703256ECC73}" type="presParOf" srcId="{4960B599-2F96-42A8-B424-40842946E050}" destId="{A5E4B0D3-BD52-4E63-90B0-4C3A4D5DE96F}" srcOrd="0" destOrd="0" presId="urn:microsoft.com/office/officeart/2005/8/layout/orgChart1"/>
    <dgm:cxn modelId="{28A2F3B6-FC19-412F-ACD9-498B44902479}" type="presParOf" srcId="{A5E4B0D3-BD52-4E63-90B0-4C3A4D5DE96F}" destId="{9F829B00-068F-4416-911D-765B95771602}" srcOrd="0" destOrd="0" presId="urn:microsoft.com/office/officeart/2005/8/layout/orgChart1"/>
    <dgm:cxn modelId="{35F80DAE-C2E8-4098-AC6A-ADD2CD9EA234}" type="presParOf" srcId="{A5E4B0D3-BD52-4E63-90B0-4C3A4D5DE96F}" destId="{44E82A7A-5404-4BF6-96F6-DF09513B808A}" srcOrd="1" destOrd="0" presId="urn:microsoft.com/office/officeart/2005/8/layout/orgChart1"/>
    <dgm:cxn modelId="{E16D9F40-9E8C-4192-98F9-CD89D51CA6AC}" type="presParOf" srcId="{4960B599-2F96-42A8-B424-40842946E050}" destId="{DD40F18B-8CC5-4E18-9687-07A6EDDBC629}" srcOrd="1" destOrd="0" presId="urn:microsoft.com/office/officeart/2005/8/layout/orgChart1"/>
    <dgm:cxn modelId="{3D4B635A-B64A-4BF5-97A3-16E337F66A6F}" type="presParOf" srcId="{DD40F18B-8CC5-4E18-9687-07A6EDDBC629}" destId="{722E6BE4-0346-43FD-ABC7-32445FC79638}" srcOrd="0" destOrd="0" presId="urn:microsoft.com/office/officeart/2005/8/layout/orgChart1"/>
    <dgm:cxn modelId="{EDA9038F-340B-45E7-BCCE-A0B16A293C23}" type="presParOf" srcId="{DD40F18B-8CC5-4E18-9687-07A6EDDBC629}" destId="{B8380ABC-6713-47AE-8655-BC96C9DD3AF1}" srcOrd="1" destOrd="0" presId="urn:microsoft.com/office/officeart/2005/8/layout/orgChart1"/>
    <dgm:cxn modelId="{F92F8F3F-6C7A-417B-A478-AAEC0D7CC75B}" type="presParOf" srcId="{B8380ABC-6713-47AE-8655-BC96C9DD3AF1}" destId="{BD89CB2D-AEB6-4901-BC7A-38281736C408}" srcOrd="0" destOrd="0" presId="urn:microsoft.com/office/officeart/2005/8/layout/orgChart1"/>
    <dgm:cxn modelId="{9F17FF32-686A-4430-8205-6DB0B064AF4B}" type="presParOf" srcId="{BD89CB2D-AEB6-4901-BC7A-38281736C408}" destId="{1C32F931-B3A0-4A22-9EBF-A33CE9AB148D}" srcOrd="0" destOrd="0" presId="urn:microsoft.com/office/officeart/2005/8/layout/orgChart1"/>
    <dgm:cxn modelId="{8FA13B9B-17CA-455D-A740-DD94B2D80F36}" type="presParOf" srcId="{BD89CB2D-AEB6-4901-BC7A-38281736C408}" destId="{5BA5CC7C-CC45-475A-BF3F-E555A8C398A3}" srcOrd="1" destOrd="0" presId="urn:microsoft.com/office/officeart/2005/8/layout/orgChart1"/>
    <dgm:cxn modelId="{C3C0DEBF-24FA-4203-8EFF-CEEE84E6725D}" type="presParOf" srcId="{B8380ABC-6713-47AE-8655-BC96C9DD3AF1}" destId="{D55947BF-FDF2-4510-8DC9-40646B52E6C1}" srcOrd="1" destOrd="0" presId="urn:microsoft.com/office/officeart/2005/8/layout/orgChart1"/>
    <dgm:cxn modelId="{74E7066F-0B49-4BC2-85E3-3205EBC31478}" type="presParOf" srcId="{B8380ABC-6713-47AE-8655-BC96C9DD3AF1}" destId="{B3691BBF-15A5-4872-8EB0-9F13EE96F001}" srcOrd="2" destOrd="0" presId="urn:microsoft.com/office/officeart/2005/8/layout/orgChart1"/>
    <dgm:cxn modelId="{1220F7F4-4A26-4993-8BF5-FDD475097CD6}" type="presParOf" srcId="{4960B599-2F96-42A8-B424-40842946E050}" destId="{110A8790-2EF2-4D83-AAD2-DD72C35B6F6A}" srcOrd="2" destOrd="0" presId="urn:microsoft.com/office/officeart/2005/8/layout/orgChart1"/>
    <dgm:cxn modelId="{CAF54BBA-B817-4E5A-8278-0D15428DCF37}" type="presParOf" srcId="{395C123D-8CF1-4AD8-91F8-F06247523DD0}" destId="{7AFD386A-4E92-44C9-939F-EB9775488FF9}" srcOrd="6" destOrd="0" presId="urn:microsoft.com/office/officeart/2005/8/layout/orgChart1"/>
    <dgm:cxn modelId="{880086AF-AC57-4999-956D-764A4ED82A86}" type="presParOf" srcId="{395C123D-8CF1-4AD8-91F8-F06247523DD0}" destId="{3974243A-DAF2-4717-9B08-C7305966ED59}" srcOrd="7" destOrd="0" presId="urn:microsoft.com/office/officeart/2005/8/layout/orgChart1"/>
    <dgm:cxn modelId="{67A92A68-0DDC-4B92-8527-CE8D76C9D64E}" type="presParOf" srcId="{3974243A-DAF2-4717-9B08-C7305966ED59}" destId="{1EB6C4EC-AEC0-4F32-8BB4-538633C9E30A}" srcOrd="0" destOrd="0" presId="urn:microsoft.com/office/officeart/2005/8/layout/orgChart1"/>
    <dgm:cxn modelId="{2DB58AB6-A20C-4607-926D-F9AC4510B5C5}" type="presParOf" srcId="{1EB6C4EC-AEC0-4F32-8BB4-538633C9E30A}" destId="{692107B7-6D27-4667-AEF0-1AE532316094}" srcOrd="0" destOrd="0" presId="urn:microsoft.com/office/officeart/2005/8/layout/orgChart1"/>
    <dgm:cxn modelId="{9F5AE893-5EB2-4D52-820B-5DC300A9CEE7}" type="presParOf" srcId="{1EB6C4EC-AEC0-4F32-8BB4-538633C9E30A}" destId="{FC868C76-2B29-4AB4-8BDC-81212C7FBB67}" srcOrd="1" destOrd="0" presId="urn:microsoft.com/office/officeart/2005/8/layout/orgChart1"/>
    <dgm:cxn modelId="{B4BD2619-B1D9-4C3D-BF70-722F51D57130}" type="presParOf" srcId="{3974243A-DAF2-4717-9B08-C7305966ED59}" destId="{FA8366FC-853A-4A42-AF45-6FF72FE21CD1}" srcOrd="1" destOrd="0" presId="urn:microsoft.com/office/officeart/2005/8/layout/orgChart1"/>
    <dgm:cxn modelId="{B2BE8EA2-5BD6-4707-A1BB-1B02EE7F6C55}" type="presParOf" srcId="{FA8366FC-853A-4A42-AF45-6FF72FE21CD1}" destId="{32C265B4-E8EB-4826-8BC0-68A5AE0ADA2B}" srcOrd="0" destOrd="0" presId="urn:microsoft.com/office/officeart/2005/8/layout/orgChart1"/>
    <dgm:cxn modelId="{E256EDF0-2409-4470-AD01-DB549AFB3B76}" type="presParOf" srcId="{FA8366FC-853A-4A42-AF45-6FF72FE21CD1}" destId="{5C769092-6FFC-4267-A178-50A435D6F5D6}" srcOrd="1" destOrd="0" presId="urn:microsoft.com/office/officeart/2005/8/layout/orgChart1"/>
    <dgm:cxn modelId="{BAE8DD19-9315-43AA-AA71-6777D8095DF7}" type="presParOf" srcId="{5C769092-6FFC-4267-A178-50A435D6F5D6}" destId="{3187B500-28A7-4CDB-801C-C57D59442994}" srcOrd="0" destOrd="0" presId="urn:microsoft.com/office/officeart/2005/8/layout/orgChart1"/>
    <dgm:cxn modelId="{44054EE7-95C1-462D-99DF-71562CB4F9E6}" type="presParOf" srcId="{3187B500-28A7-4CDB-801C-C57D59442994}" destId="{ACB6E2C3-1D41-4FA3-9213-7150D9E75634}" srcOrd="0" destOrd="0" presId="urn:microsoft.com/office/officeart/2005/8/layout/orgChart1"/>
    <dgm:cxn modelId="{F3146414-D6C7-4E8E-B720-3BD63896489C}" type="presParOf" srcId="{3187B500-28A7-4CDB-801C-C57D59442994}" destId="{285E5BD2-63B0-4EBA-BE4F-8ABC4123748A}" srcOrd="1" destOrd="0" presId="urn:microsoft.com/office/officeart/2005/8/layout/orgChart1"/>
    <dgm:cxn modelId="{707EE55B-F952-4079-8E0E-A3D8DE275FCE}" type="presParOf" srcId="{5C769092-6FFC-4267-A178-50A435D6F5D6}" destId="{4E9A9404-CD3F-42A6-B6D7-6F83D9B3DB4D}" srcOrd="1" destOrd="0" presId="urn:microsoft.com/office/officeart/2005/8/layout/orgChart1"/>
    <dgm:cxn modelId="{C42EB6F9-3F1E-480A-A1C1-F3571723F575}" type="presParOf" srcId="{5C769092-6FFC-4267-A178-50A435D6F5D6}" destId="{F22BB9B8-8E56-473E-B432-F254563B7438}" srcOrd="2" destOrd="0" presId="urn:microsoft.com/office/officeart/2005/8/layout/orgChart1"/>
    <dgm:cxn modelId="{A67E3A86-626F-4793-B5CE-5C80AA484AE3}" type="presParOf" srcId="{3974243A-DAF2-4717-9B08-C7305966ED59}" destId="{86D72945-AD7B-445E-AED5-77515FAE776C}" srcOrd="2" destOrd="0" presId="urn:microsoft.com/office/officeart/2005/8/layout/orgChart1"/>
    <dgm:cxn modelId="{C7DE03B5-13A3-4565-9371-82969B252059}" type="presParOf" srcId="{B93CBF4C-89BC-4DEE-97BA-5DBDDBE7E89F}" destId="{8443A347-4C82-4EE8-A67A-8D78DBDBA7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F4F68E96-DCEE-4012-AE40-B66663B85A7D}" type="asst">
      <dgm:prSet phldrT="[文字]"/>
      <dgm:spPr/>
      <dgm:t>
        <a:bodyPr/>
        <a:lstStyle/>
        <a:p>
          <a:r>
            <a:rPr lang="zh-TW" altLang="en-US" dirty="0" smtClean="0"/>
            <a:t>工程師分紅</a:t>
          </a:r>
          <a:endParaRPr lang="zh-TW" altLang="en-US" dirty="0"/>
        </a:p>
      </dgm:t>
    </dgm:pt>
    <dgm:pt modelId="{1E63ED96-9A31-4862-AE58-A55BCFE1E5D5}" type="par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C3D2BA12-70A8-4450-B4E7-CE49933C2310}" type="sib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AD6C9E90-EC25-4D48-95FB-DCA4B6DE7EDD}" type="asst">
      <dgm:prSet phldrT="[文字]"/>
      <dgm:spPr/>
      <dgm:t>
        <a:bodyPr/>
        <a:lstStyle/>
        <a:p>
          <a:r>
            <a:rPr lang="zh-TW" altLang="en-US" dirty="0" smtClean="0"/>
            <a:t>經理分紅</a:t>
          </a:r>
          <a:endParaRPr lang="zh-TW" altLang="en-US" dirty="0"/>
        </a:p>
      </dgm:t>
    </dgm:pt>
    <dgm:pt modelId="{FD5F5518-4F0A-4511-B6E6-C84985E3E0F0}" type="sib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ADCE16C7-1934-4CC5-B98A-888E5B510F76}" type="par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C94C5463-A7DB-4C47-812C-BE423095599E}" type="asst">
      <dgm:prSet phldrT="[文字]"/>
      <dgm:spPr/>
      <dgm:t>
        <a:bodyPr/>
        <a:lstStyle/>
        <a:p>
          <a:r>
            <a:rPr lang="zh-TW" altLang="en-US" dirty="0" smtClean="0"/>
            <a:t>副總分紅</a:t>
          </a:r>
          <a:endParaRPr lang="zh-TW" altLang="en-US" dirty="0"/>
        </a:p>
      </dgm:t>
    </dgm:pt>
    <dgm:pt modelId="{21C69050-BA9A-41A4-8980-32EBD881F5A8}" type="sib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D216F49A-06F8-450B-B504-3FCA001A7324}" type="par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13F4BA12-06FA-46AA-BBA9-8B31BE2F996A}" type="asst">
      <dgm:prSet phldrT="[文字]"/>
      <dgm:spPr/>
      <dgm:t>
        <a:bodyPr/>
        <a:lstStyle/>
        <a:p>
          <a:r>
            <a:rPr lang="zh-TW" altLang="en-US" dirty="0" smtClean="0"/>
            <a:t>董事長分紅</a:t>
          </a:r>
          <a:endParaRPr lang="zh-TW" altLang="en-US" dirty="0"/>
        </a:p>
      </dgm:t>
    </dgm:pt>
    <dgm:pt modelId="{7E17FB48-79B0-4C4B-85D9-118EC62CF562}" type="sib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5EE400CA-718F-4C46-90BC-D55AFDD9FA35}" type="par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E5771BDD-7719-4515-8366-DB2ADF8A108D}" type="pres">
      <dgm:prSet presAssocID="{5EE400CA-718F-4C46-90BC-D55AFDD9FA35}" presName="Name111" presStyleLbl="parChTrans1D2" presStyleIdx="0" presStyleCnt="7"/>
      <dgm:spPr/>
    </dgm:pt>
    <dgm:pt modelId="{67BEAA3E-73B4-4A36-8CC4-B4D43D420E66}" type="pres">
      <dgm:prSet presAssocID="{13F4BA12-06FA-46AA-BBA9-8B31BE2F996A}" presName="hierRoot3" presStyleCnt="0">
        <dgm:presLayoutVars>
          <dgm:hierBranch val="init"/>
        </dgm:presLayoutVars>
      </dgm:prSet>
      <dgm:spPr/>
    </dgm:pt>
    <dgm:pt modelId="{184ED2B7-E4EC-46F3-B1F0-458D0EDD07E1}" type="pres">
      <dgm:prSet presAssocID="{13F4BA12-06FA-46AA-BBA9-8B31BE2F996A}" presName="rootComposite3" presStyleCnt="0"/>
      <dgm:spPr/>
    </dgm:pt>
    <dgm:pt modelId="{CA47DF13-D222-4BDF-A19E-E0F0B0AD8925}" type="pres">
      <dgm:prSet presAssocID="{13F4BA12-06FA-46AA-BBA9-8B31BE2F996A}" presName="rootText3" presStyleLbl="asst1" presStyleIdx="0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FBB8223-FFCD-460F-9C8B-6615C06F0046}" type="pres">
      <dgm:prSet presAssocID="{13F4BA12-06FA-46AA-BBA9-8B31BE2F996A}" presName="rootConnector3" presStyleLbl="asst1" presStyleIdx="0" presStyleCnt="7"/>
      <dgm:spPr/>
    </dgm:pt>
    <dgm:pt modelId="{DE61633A-9A32-43BF-A868-C62EA76CD196}" type="pres">
      <dgm:prSet presAssocID="{13F4BA12-06FA-46AA-BBA9-8B31BE2F996A}" presName="hierChild6" presStyleCnt="0"/>
      <dgm:spPr/>
    </dgm:pt>
    <dgm:pt modelId="{7CFB06F1-66E0-4F94-8EA2-9C25B38F6840}" type="pres">
      <dgm:prSet presAssocID="{13F4BA12-06FA-46AA-BBA9-8B31BE2F996A}" presName="hierChild7" presStyleCnt="0"/>
      <dgm:spPr/>
    </dgm:pt>
    <dgm:pt modelId="{31C2624D-58A2-414A-BAF0-FCC95807FB7C}" type="pres">
      <dgm:prSet presAssocID="{D216F49A-06F8-450B-B504-3FCA001A7324}" presName="Name111" presStyleLbl="parChTrans1D2" presStyleIdx="1" presStyleCnt="7"/>
      <dgm:spPr/>
    </dgm:pt>
    <dgm:pt modelId="{F0BA54C9-621A-480D-BC41-2FE7D7027BA2}" type="pres">
      <dgm:prSet presAssocID="{C94C5463-A7DB-4C47-812C-BE423095599E}" presName="hierRoot3" presStyleCnt="0">
        <dgm:presLayoutVars>
          <dgm:hierBranch val="init"/>
        </dgm:presLayoutVars>
      </dgm:prSet>
      <dgm:spPr/>
    </dgm:pt>
    <dgm:pt modelId="{A1FBB2DC-4B0D-4715-92C9-7C05699F73A0}" type="pres">
      <dgm:prSet presAssocID="{C94C5463-A7DB-4C47-812C-BE423095599E}" presName="rootComposite3" presStyleCnt="0"/>
      <dgm:spPr/>
    </dgm:pt>
    <dgm:pt modelId="{1855A83A-CF3E-4218-B3D6-F95462B78BCE}" type="pres">
      <dgm:prSet presAssocID="{C94C5463-A7DB-4C47-812C-BE423095599E}" presName="rootText3" presStyleLbl="asst1" presStyleIdx="1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F695AB-10F0-410E-8602-A332D211C8B9}" type="pres">
      <dgm:prSet presAssocID="{C94C5463-A7DB-4C47-812C-BE423095599E}" presName="rootConnector3" presStyleLbl="asst1" presStyleIdx="1" presStyleCnt="7"/>
      <dgm:spPr/>
    </dgm:pt>
    <dgm:pt modelId="{E25C26A3-03C6-4884-8FD7-ADC7A0DA0342}" type="pres">
      <dgm:prSet presAssocID="{C94C5463-A7DB-4C47-812C-BE423095599E}" presName="hierChild6" presStyleCnt="0"/>
      <dgm:spPr/>
    </dgm:pt>
    <dgm:pt modelId="{24E79A1E-BF37-4384-BB50-D6C93B806CFA}" type="pres">
      <dgm:prSet presAssocID="{C94C5463-A7DB-4C47-812C-BE423095599E}" presName="hierChild7" presStyleCnt="0"/>
      <dgm:spPr/>
    </dgm:pt>
    <dgm:pt modelId="{3F445638-E1A6-4489-94BB-D487F3ED7430}" type="pres">
      <dgm:prSet presAssocID="{ADCE16C7-1934-4CC5-B98A-888E5B510F76}" presName="Name111" presStyleLbl="parChTrans1D2" presStyleIdx="2" presStyleCnt="7"/>
      <dgm:spPr/>
    </dgm:pt>
    <dgm:pt modelId="{FD0B8AE3-DFA5-440D-B729-3511834A83A1}" type="pres">
      <dgm:prSet presAssocID="{AD6C9E90-EC25-4D48-95FB-DCA4B6DE7EDD}" presName="hierRoot3" presStyleCnt="0">
        <dgm:presLayoutVars>
          <dgm:hierBranch val="init"/>
        </dgm:presLayoutVars>
      </dgm:prSet>
      <dgm:spPr/>
    </dgm:pt>
    <dgm:pt modelId="{7B9B1E0B-8D29-4AB7-A3B0-438E784A3EF8}" type="pres">
      <dgm:prSet presAssocID="{AD6C9E90-EC25-4D48-95FB-DCA4B6DE7EDD}" presName="rootComposite3" presStyleCnt="0"/>
      <dgm:spPr/>
    </dgm:pt>
    <dgm:pt modelId="{DD92FD87-26B8-4A4A-8D4B-3C162B13C0E0}" type="pres">
      <dgm:prSet presAssocID="{AD6C9E90-EC25-4D48-95FB-DCA4B6DE7EDD}" presName="rootText3" presStyleLbl="asst1" presStyleIdx="2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1926BFE-7B5C-4935-AF54-2EC9170D50CC}" type="pres">
      <dgm:prSet presAssocID="{AD6C9E90-EC25-4D48-95FB-DCA4B6DE7EDD}" presName="rootConnector3" presStyleLbl="asst1" presStyleIdx="2" presStyleCnt="7"/>
      <dgm:spPr/>
    </dgm:pt>
    <dgm:pt modelId="{14C120C0-6CDC-4AB2-81D7-67EFB882451F}" type="pres">
      <dgm:prSet presAssocID="{AD6C9E90-EC25-4D48-95FB-DCA4B6DE7EDD}" presName="hierChild6" presStyleCnt="0"/>
      <dgm:spPr/>
    </dgm:pt>
    <dgm:pt modelId="{184D5302-698A-43A9-9C9D-4A9F7AB2D21E}" type="pres">
      <dgm:prSet presAssocID="{AD6C9E90-EC25-4D48-95FB-DCA4B6DE7EDD}" presName="hierChild7" presStyleCnt="0"/>
      <dgm:spPr/>
    </dgm:pt>
    <dgm:pt modelId="{AD6D90B9-4CF2-41A5-A232-14D7E55DDFD5}" type="pres">
      <dgm:prSet presAssocID="{1E63ED96-9A31-4862-AE58-A55BCFE1E5D5}" presName="Name111" presStyleLbl="parChTrans1D2" presStyleIdx="3" presStyleCnt="7"/>
      <dgm:spPr/>
    </dgm:pt>
    <dgm:pt modelId="{92A02E6E-C8B0-4168-B65E-59C09C668B6A}" type="pres">
      <dgm:prSet presAssocID="{F4F68E96-DCEE-4012-AE40-B66663B85A7D}" presName="hierRoot3" presStyleCnt="0">
        <dgm:presLayoutVars>
          <dgm:hierBranch val="init"/>
        </dgm:presLayoutVars>
      </dgm:prSet>
      <dgm:spPr/>
    </dgm:pt>
    <dgm:pt modelId="{60AA733A-AB16-4BDA-B80E-E3BA811296C7}" type="pres">
      <dgm:prSet presAssocID="{F4F68E96-DCEE-4012-AE40-B66663B85A7D}" presName="rootComposite3" presStyleCnt="0"/>
      <dgm:spPr/>
    </dgm:pt>
    <dgm:pt modelId="{6FCD85F5-462B-4D4A-BC9D-F72140FA1CEE}" type="pres">
      <dgm:prSet presAssocID="{F4F68E96-DCEE-4012-AE40-B66663B85A7D}" presName="rootText3" presStyleLbl="asst1" presStyleIdx="3" presStyleCnt="7">
        <dgm:presLayoutVars>
          <dgm:chPref val="3"/>
        </dgm:presLayoutVars>
      </dgm:prSet>
      <dgm:spPr/>
    </dgm:pt>
    <dgm:pt modelId="{154B1832-12FE-48EF-92DC-E5A1225A371F}" type="pres">
      <dgm:prSet presAssocID="{F4F68E96-DCEE-4012-AE40-B66663B85A7D}" presName="rootConnector3" presStyleLbl="asst1" presStyleIdx="3" presStyleCnt="7"/>
      <dgm:spPr/>
    </dgm:pt>
    <dgm:pt modelId="{2E426B4A-A21D-4826-8A09-A1F11652A6E1}" type="pres">
      <dgm:prSet presAssocID="{F4F68E96-DCEE-4012-AE40-B66663B85A7D}" presName="hierChild6" presStyleCnt="0"/>
      <dgm:spPr/>
    </dgm:pt>
    <dgm:pt modelId="{88244152-3954-4460-B9E5-F88571F17207}" type="pres">
      <dgm:prSet presAssocID="{F4F68E96-DCEE-4012-AE40-B66663B85A7D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4" presStyleCnt="7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4" presStyleCnt="7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4" presStyleCnt="7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5" presStyleCnt="7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5" presStyleCnt="7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5" presStyleCnt="7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6" presStyleCnt="7"/>
      <dgm:spPr/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6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9BA80E-90EB-49E2-B6A7-6732BC202849}" type="pres">
      <dgm:prSet presAssocID="{4039BD60-4D1C-4001-9FA3-6843415D3773}" presName="rootConnector3" presStyleLbl="asst1" presStyleIdx="6" presStyleCnt="7"/>
      <dgm:spPr/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1BD2A432-BC01-48A7-B930-4A6F8669AF0E}" type="presOf" srcId="{5EE400CA-718F-4C46-90BC-D55AFDD9FA35}" destId="{E5771BDD-7719-4515-8366-DB2ADF8A108D}" srcOrd="0" destOrd="0" presId="urn:microsoft.com/office/officeart/2005/8/layout/orgChart1"/>
    <dgm:cxn modelId="{CC0D22A2-935B-4B8B-B036-6FF45B1C5841}" type="presOf" srcId="{AD6C9E90-EC25-4D48-95FB-DCA4B6DE7EDD}" destId="{DD92FD87-26B8-4A4A-8D4B-3C162B13C0E0}" srcOrd="0" destOrd="0" presId="urn:microsoft.com/office/officeart/2005/8/layout/orgChart1"/>
    <dgm:cxn modelId="{2DBF4B21-16B1-4EF5-ACA3-18693C4D4E44}" type="presOf" srcId="{AD6C9E90-EC25-4D48-95FB-DCA4B6DE7EDD}" destId="{F1926BFE-7B5C-4935-AF54-2EC9170D50CC}" srcOrd="1" destOrd="0" presId="urn:microsoft.com/office/officeart/2005/8/layout/orgChart1"/>
    <dgm:cxn modelId="{BF483F5C-FFF6-4AA7-A8A1-151D55DA86DF}" srcId="{9771381D-9F66-48B6-BFFB-615FB920FCE7}" destId="{AD6C9E90-EC25-4D48-95FB-DCA4B6DE7EDD}" srcOrd="2" destOrd="0" parTransId="{ADCE16C7-1934-4CC5-B98A-888E5B510F76}" sibTransId="{FD5F5518-4F0A-4511-B6E6-C84985E3E0F0}"/>
    <dgm:cxn modelId="{15EA9168-BFDC-4F35-A9F8-E88FACFD41BD}" type="presOf" srcId="{C94C5463-A7DB-4C47-812C-BE423095599E}" destId="{1855A83A-CF3E-4218-B3D6-F95462B78BCE}" srcOrd="0" destOrd="0" presId="urn:microsoft.com/office/officeart/2005/8/layout/orgChart1"/>
    <dgm:cxn modelId="{878DE522-5FF0-44C4-963F-BF8ED665283B}" type="presOf" srcId="{8EB428C1-7F4D-4DFB-B8FC-EAC4969F6878}" destId="{F995AD68-66CC-46B6-94AA-1EE3CE4AB363}" srcOrd="1" destOrd="0" presId="urn:microsoft.com/office/officeart/2005/8/layout/orgChart1"/>
    <dgm:cxn modelId="{D57CEAA9-19AF-4F52-9355-672F0326D42C}" type="presOf" srcId="{9771381D-9F66-48B6-BFFB-615FB920FCE7}" destId="{BB003042-538C-42A2-9500-875466A898BE}" srcOrd="0" destOrd="0" presId="urn:microsoft.com/office/officeart/2005/8/layout/orgChart1"/>
    <dgm:cxn modelId="{0BEB3B2E-FE9F-462A-902C-A9E005D6317F}" type="presOf" srcId="{13F4BA12-06FA-46AA-BBA9-8B31BE2F996A}" destId="{CA47DF13-D222-4BDF-A19E-E0F0B0AD8925}" srcOrd="0" destOrd="0" presId="urn:microsoft.com/office/officeart/2005/8/layout/orgChart1"/>
    <dgm:cxn modelId="{5369FE9C-99AE-40B7-880F-31A574CC0ED3}" type="presOf" srcId="{4039BD60-4D1C-4001-9FA3-6843415D3773}" destId="{539BA80E-90EB-49E2-B6A7-6732BC202849}" srcOrd="1" destOrd="0" presId="urn:microsoft.com/office/officeart/2005/8/layout/orgChart1"/>
    <dgm:cxn modelId="{369F90FD-BDDE-4EBF-A907-42005EA37903}" type="presOf" srcId="{F4F68E96-DCEE-4012-AE40-B66663B85A7D}" destId="{154B1832-12FE-48EF-92DC-E5A1225A371F}" srcOrd="1" destOrd="0" presId="urn:microsoft.com/office/officeart/2005/8/layout/orgChart1"/>
    <dgm:cxn modelId="{9931740F-7BB5-436D-843F-65F610F11EC5}" type="presOf" srcId="{1E63ED96-9A31-4862-AE58-A55BCFE1E5D5}" destId="{AD6D90B9-4CF2-41A5-A232-14D7E55DDFD5}" srcOrd="0" destOrd="0" presId="urn:microsoft.com/office/officeart/2005/8/layout/orgChart1"/>
    <dgm:cxn modelId="{782E6144-612E-458A-B994-1B50F054F237}" type="presOf" srcId="{F4F68E96-DCEE-4012-AE40-B66663B85A7D}" destId="{6FCD85F5-462B-4D4A-BC9D-F72140FA1CEE}" srcOrd="0" destOrd="0" presId="urn:microsoft.com/office/officeart/2005/8/layout/orgChart1"/>
    <dgm:cxn modelId="{56C56046-A5E1-411F-8284-749532A0C6C8}" srcId="{9771381D-9F66-48B6-BFFB-615FB920FCE7}" destId="{C94C5463-A7DB-4C47-812C-BE423095599E}" srcOrd="1" destOrd="0" parTransId="{D216F49A-06F8-450B-B504-3FCA001A7324}" sibTransId="{21C69050-BA9A-41A4-8980-32EBD881F5A8}"/>
    <dgm:cxn modelId="{33518A65-8334-4404-8AFE-C2CD1C4A535A}" srcId="{9771381D-9F66-48B6-BFFB-615FB920FCE7}" destId="{8EB428C1-7F4D-4DFB-B8FC-EAC4969F6878}" srcOrd="4" destOrd="0" parTransId="{A5D21904-F47E-46DC-ACFF-1C9409B366D6}" sibTransId="{9460CD0C-6F4E-4C59-BA62-6FDE89EECB91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44D61879-3096-4E77-B23C-BCE8F17BEC59}" type="presOf" srcId="{1E10D07D-14B2-4459-9B09-362FCDE33DA6}" destId="{2978D358-7278-4B21-ABBE-47FBDA64F4B5}" srcOrd="0" destOrd="0" presId="urn:microsoft.com/office/officeart/2005/8/layout/orgChart1"/>
    <dgm:cxn modelId="{634F0D9C-D9BA-4C37-85EC-3E1C1FFE1884}" type="presOf" srcId="{C94C5463-A7DB-4C47-812C-BE423095599E}" destId="{1CF695AB-10F0-410E-8602-A332D211C8B9}" srcOrd="1" destOrd="0" presId="urn:microsoft.com/office/officeart/2005/8/layout/orgChart1"/>
    <dgm:cxn modelId="{B8591890-DB04-48F1-BE19-AC79748F2BFC}" type="presOf" srcId="{A5D21904-F47E-46DC-ACFF-1C9409B366D6}" destId="{B0E3F2E7-9EC2-46F5-8399-BF5B5FC8A340}" srcOrd="0" destOrd="0" presId="urn:microsoft.com/office/officeart/2005/8/layout/orgChart1"/>
    <dgm:cxn modelId="{3134A8FA-4E76-4727-A0E0-F12F9B07DD3E}" type="presOf" srcId="{637458F3-7B54-4D61-A190-390EB8605E26}" destId="{E29BDA0E-BE6E-4740-A60A-87242F395660}" srcOrd="0" destOrd="0" presId="urn:microsoft.com/office/officeart/2005/8/layout/orgChart1"/>
    <dgm:cxn modelId="{A8E9FF8D-458A-407B-94A5-A8270D65FF46}" type="presOf" srcId="{4039BD60-4D1C-4001-9FA3-6843415D3773}" destId="{0C735C75-4474-4F92-9EA4-2060C707B140}" srcOrd="0" destOrd="0" presId="urn:microsoft.com/office/officeart/2005/8/layout/orgChart1"/>
    <dgm:cxn modelId="{A1440E00-ABF3-444F-B107-EEED4105A9D4}" type="presOf" srcId="{13F4BA12-06FA-46AA-BBA9-8B31BE2F996A}" destId="{DFBB8223-FFCD-460F-9C8B-6615C06F0046}" srcOrd="1" destOrd="0" presId="urn:microsoft.com/office/officeart/2005/8/layout/orgChart1"/>
    <dgm:cxn modelId="{FDA21E18-55DF-4A2A-BB2C-59113E82CA84}" type="presOf" srcId="{9771381D-9F66-48B6-BFFB-615FB920FCE7}" destId="{72ADEA48-135E-41F3-949A-ECDE74CBCE65}" srcOrd="1" destOrd="0" presId="urn:microsoft.com/office/officeart/2005/8/layout/orgChart1"/>
    <dgm:cxn modelId="{ECA1F80E-28F1-4CA7-B7E3-84F221F2C6F1}" type="presOf" srcId="{637458F3-7B54-4D61-A190-390EB8605E26}" destId="{392F23F1-DF0C-40E8-9AA7-C9B8C806E19A}" srcOrd="1" destOrd="0" presId="urn:microsoft.com/office/officeart/2005/8/layout/orgChart1"/>
    <dgm:cxn modelId="{DC7514AB-DFBB-4EB6-AF97-CEB12039C35E}" type="presOf" srcId="{4EB01D5A-9304-4AD0-B5F7-F65C92770A7C}" destId="{A247623F-DC16-45A0-8716-CA857858BE6D}" srcOrd="0" destOrd="0" presId="urn:microsoft.com/office/officeart/2005/8/layout/orgChart1"/>
    <dgm:cxn modelId="{872C7994-6449-4CBC-8485-9A6EBB474BEC}" type="presOf" srcId="{ADCE16C7-1934-4CC5-B98A-888E5B510F76}" destId="{3F445638-E1A6-4489-94BB-D487F3ED7430}" srcOrd="0" destOrd="0" presId="urn:microsoft.com/office/officeart/2005/8/layout/orgChart1"/>
    <dgm:cxn modelId="{D8326A75-1FDE-41CE-A4E6-1E98CAFC8871}" srcId="{9771381D-9F66-48B6-BFFB-615FB920FCE7}" destId="{13F4BA12-06FA-46AA-BBA9-8B31BE2F996A}" srcOrd="0" destOrd="0" parTransId="{5EE400CA-718F-4C46-90BC-D55AFDD9FA35}" sibTransId="{7E17FB48-79B0-4C4B-85D9-118EC62CF562}"/>
    <dgm:cxn modelId="{215AFA29-C51E-4B4C-A491-BBD88ACA294F}" type="presOf" srcId="{D216F49A-06F8-450B-B504-3FCA001A7324}" destId="{31C2624D-58A2-414A-BAF0-FCC95807FB7C}" srcOrd="0" destOrd="0" presId="urn:microsoft.com/office/officeart/2005/8/layout/orgChart1"/>
    <dgm:cxn modelId="{CB2E0285-74B6-4B92-88F0-91B48170A438}" srcId="{9771381D-9F66-48B6-BFFB-615FB920FCE7}" destId="{637458F3-7B54-4D61-A190-390EB8605E26}" srcOrd="5" destOrd="0" parTransId="{4EB01D5A-9304-4AD0-B5F7-F65C92770A7C}" sibTransId="{C06C2EEC-DA30-4C96-A397-70B28D36590C}"/>
    <dgm:cxn modelId="{79B6C58E-24D4-440E-9547-7C2E865E5BC1}" type="presOf" srcId="{55AC8EE8-5AEE-4D60-A07F-4088C4E1E1A5}" destId="{CA27C994-0DF3-424E-A79B-2AEE0D9309F7}" srcOrd="0" destOrd="0" presId="urn:microsoft.com/office/officeart/2005/8/layout/orgChart1"/>
    <dgm:cxn modelId="{83689C1B-3CC7-44C0-8CBA-81491834FC45}" srcId="{9771381D-9F66-48B6-BFFB-615FB920FCE7}" destId="{4039BD60-4D1C-4001-9FA3-6843415D3773}" srcOrd="6" destOrd="0" parTransId="{1E10D07D-14B2-4459-9B09-362FCDE33DA6}" sibTransId="{25F67B19-BF4C-44EF-9BDE-1B8A1E4AB34B}"/>
    <dgm:cxn modelId="{90BFB41B-D105-4604-A1A7-A8BF7DC2F3CF}" type="presOf" srcId="{8EB428C1-7F4D-4DFB-B8FC-EAC4969F6878}" destId="{E9383AA2-428C-45CF-AD4D-4CE1D73B9846}" srcOrd="0" destOrd="0" presId="urn:microsoft.com/office/officeart/2005/8/layout/orgChart1"/>
    <dgm:cxn modelId="{EFB61641-190E-44F1-B4C5-CE884943C8CD}" srcId="{9771381D-9F66-48B6-BFFB-615FB920FCE7}" destId="{F4F68E96-DCEE-4012-AE40-B66663B85A7D}" srcOrd="3" destOrd="0" parTransId="{1E63ED96-9A31-4862-AE58-A55BCFE1E5D5}" sibTransId="{C3D2BA12-70A8-4450-B4E7-CE49933C2310}"/>
    <dgm:cxn modelId="{7DFF8922-EDDC-45DD-B2B6-5B511E4BC946}" type="presParOf" srcId="{CA27C994-0DF3-424E-A79B-2AEE0D9309F7}" destId="{DD0C8858-17BE-4AD1-AC78-C5BDB1EE5A4D}" srcOrd="0" destOrd="0" presId="urn:microsoft.com/office/officeart/2005/8/layout/orgChart1"/>
    <dgm:cxn modelId="{C6600824-874D-41E4-933B-9D298F99ACFB}" type="presParOf" srcId="{DD0C8858-17BE-4AD1-AC78-C5BDB1EE5A4D}" destId="{0EA2B228-0B4C-4177-A3A4-5D6C064308BD}" srcOrd="0" destOrd="0" presId="urn:microsoft.com/office/officeart/2005/8/layout/orgChart1"/>
    <dgm:cxn modelId="{2223E81A-4A28-45E2-8499-03D4AC02DE5E}" type="presParOf" srcId="{0EA2B228-0B4C-4177-A3A4-5D6C064308BD}" destId="{BB003042-538C-42A2-9500-875466A898BE}" srcOrd="0" destOrd="0" presId="urn:microsoft.com/office/officeart/2005/8/layout/orgChart1"/>
    <dgm:cxn modelId="{70D275E8-4584-405A-8642-64514A89AC9B}" type="presParOf" srcId="{0EA2B228-0B4C-4177-A3A4-5D6C064308BD}" destId="{72ADEA48-135E-41F3-949A-ECDE74CBCE65}" srcOrd="1" destOrd="0" presId="urn:microsoft.com/office/officeart/2005/8/layout/orgChart1"/>
    <dgm:cxn modelId="{130F5179-ADAE-4B8E-9B33-770E00C8D24D}" type="presParOf" srcId="{DD0C8858-17BE-4AD1-AC78-C5BDB1EE5A4D}" destId="{E113573E-E418-4C4B-A30E-BE44C9805616}" srcOrd="1" destOrd="0" presId="urn:microsoft.com/office/officeart/2005/8/layout/orgChart1"/>
    <dgm:cxn modelId="{5F4C9229-B444-425B-A6E3-9B75EFB7E0B8}" type="presParOf" srcId="{DD0C8858-17BE-4AD1-AC78-C5BDB1EE5A4D}" destId="{7719728A-4A06-410F-9924-C015ACA56C5C}" srcOrd="2" destOrd="0" presId="urn:microsoft.com/office/officeart/2005/8/layout/orgChart1"/>
    <dgm:cxn modelId="{560F7F97-3AE7-47C7-A707-47B4C50F2F25}" type="presParOf" srcId="{7719728A-4A06-410F-9924-C015ACA56C5C}" destId="{E5771BDD-7719-4515-8366-DB2ADF8A108D}" srcOrd="0" destOrd="0" presId="urn:microsoft.com/office/officeart/2005/8/layout/orgChart1"/>
    <dgm:cxn modelId="{3A033CEE-0905-4C4F-9937-923B3F1167AA}" type="presParOf" srcId="{7719728A-4A06-410F-9924-C015ACA56C5C}" destId="{67BEAA3E-73B4-4A36-8CC4-B4D43D420E66}" srcOrd="1" destOrd="0" presId="urn:microsoft.com/office/officeart/2005/8/layout/orgChart1"/>
    <dgm:cxn modelId="{C51A4739-38EF-404F-8CAC-BD5BBCAB24CC}" type="presParOf" srcId="{67BEAA3E-73B4-4A36-8CC4-B4D43D420E66}" destId="{184ED2B7-E4EC-46F3-B1F0-458D0EDD07E1}" srcOrd="0" destOrd="0" presId="urn:microsoft.com/office/officeart/2005/8/layout/orgChart1"/>
    <dgm:cxn modelId="{9C4273D0-ECB7-432F-A343-E09D9A969911}" type="presParOf" srcId="{184ED2B7-E4EC-46F3-B1F0-458D0EDD07E1}" destId="{CA47DF13-D222-4BDF-A19E-E0F0B0AD8925}" srcOrd="0" destOrd="0" presId="urn:microsoft.com/office/officeart/2005/8/layout/orgChart1"/>
    <dgm:cxn modelId="{127AA00E-D5F2-4C84-921B-E9E643B4E811}" type="presParOf" srcId="{184ED2B7-E4EC-46F3-B1F0-458D0EDD07E1}" destId="{DFBB8223-FFCD-460F-9C8B-6615C06F0046}" srcOrd="1" destOrd="0" presId="urn:microsoft.com/office/officeart/2005/8/layout/orgChart1"/>
    <dgm:cxn modelId="{3C20D30D-2833-4A06-91B7-F0B302573831}" type="presParOf" srcId="{67BEAA3E-73B4-4A36-8CC4-B4D43D420E66}" destId="{DE61633A-9A32-43BF-A868-C62EA76CD196}" srcOrd="1" destOrd="0" presId="urn:microsoft.com/office/officeart/2005/8/layout/orgChart1"/>
    <dgm:cxn modelId="{47986B36-1B6F-4EDF-B47F-89D08F30E2F0}" type="presParOf" srcId="{67BEAA3E-73B4-4A36-8CC4-B4D43D420E66}" destId="{7CFB06F1-66E0-4F94-8EA2-9C25B38F6840}" srcOrd="2" destOrd="0" presId="urn:microsoft.com/office/officeart/2005/8/layout/orgChart1"/>
    <dgm:cxn modelId="{9B550DA6-D368-4AFA-B15A-78899E2D0A64}" type="presParOf" srcId="{7719728A-4A06-410F-9924-C015ACA56C5C}" destId="{31C2624D-58A2-414A-BAF0-FCC95807FB7C}" srcOrd="2" destOrd="0" presId="urn:microsoft.com/office/officeart/2005/8/layout/orgChart1"/>
    <dgm:cxn modelId="{033D286F-045D-46FF-8D3E-701BEF5AE7ED}" type="presParOf" srcId="{7719728A-4A06-410F-9924-C015ACA56C5C}" destId="{F0BA54C9-621A-480D-BC41-2FE7D7027BA2}" srcOrd="3" destOrd="0" presId="urn:microsoft.com/office/officeart/2005/8/layout/orgChart1"/>
    <dgm:cxn modelId="{AC6BD1EA-07D5-4367-B8B2-39DB51A03300}" type="presParOf" srcId="{F0BA54C9-621A-480D-BC41-2FE7D7027BA2}" destId="{A1FBB2DC-4B0D-4715-92C9-7C05699F73A0}" srcOrd="0" destOrd="0" presId="urn:microsoft.com/office/officeart/2005/8/layout/orgChart1"/>
    <dgm:cxn modelId="{3F757F9A-A82D-493B-97FC-D4BB0EE24A15}" type="presParOf" srcId="{A1FBB2DC-4B0D-4715-92C9-7C05699F73A0}" destId="{1855A83A-CF3E-4218-B3D6-F95462B78BCE}" srcOrd="0" destOrd="0" presId="urn:microsoft.com/office/officeart/2005/8/layout/orgChart1"/>
    <dgm:cxn modelId="{3B4E12B1-19DB-49F6-B6B1-FBEECFB41FF0}" type="presParOf" srcId="{A1FBB2DC-4B0D-4715-92C9-7C05699F73A0}" destId="{1CF695AB-10F0-410E-8602-A332D211C8B9}" srcOrd="1" destOrd="0" presId="urn:microsoft.com/office/officeart/2005/8/layout/orgChart1"/>
    <dgm:cxn modelId="{7BDC4DF9-00B1-4397-AEF3-923DB9E1419E}" type="presParOf" srcId="{F0BA54C9-621A-480D-BC41-2FE7D7027BA2}" destId="{E25C26A3-03C6-4884-8FD7-ADC7A0DA0342}" srcOrd="1" destOrd="0" presId="urn:microsoft.com/office/officeart/2005/8/layout/orgChart1"/>
    <dgm:cxn modelId="{B6480D91-CA41-4A46-8FDC-B9AB989DA4B4}" type="presParOf" srcId="{F0BA54C9-621A-480D-BC41-2FE7D7027BA2}" destId="{24E79A1E-BF37-4384-BB50-D6C93B806CFA}" srcOrd="2" destOrd="0" presId="urn:microsoft.com/office/officeart/2005/8/layout/orgChart1"/>
    <dgm:cxn modelId="{8AAB7793-2F2A-492F-9161-6D2148AC99CE}" type="presParOf" srcId="{7719728A-4A06-410F-9924-C015ACA56C5C}" destId="{3F445638-E1A6-4489-94BB-D487F3ED7430}" srcOrd="4" destOrd="0" presId="urn:microsoft.com/office/officeart/2005/8/layout/orgChart1"/>
    <dgm:cxn modelId="{1E22F828-84C1-4646-A814-2AD94BF93DF6}" type="presParOf" srcId="{7719728A-4A06-410F-9924-C015ACA56C5C}" destId="{FD0B8AE3-DFA5-440D-B729-3511834A83A1}" srcOrd="5" destOrd="0" presId="urn:microsoft.com/office/officeart/2005/8/layout/orgChart1"/>
    <dgm:cxn modelId="{25FE3FB5-558A-4363-9A21-DA73051208DB}" type="presParOf" srcId="{FD0B8AE3-DFA5-440D-B729-3511834A83A1}" destId="{7B9B1E0B-8D29-4AB7-A3B0-438E784A3EF8}" srcOrd="0" destOrd="0" presId="urn:microsoft.com/office/officeart/2005/8/layout/orgChart1"/>
    <dgm:cxn modelId="{A798A3A3-095E-4A89-9DC5-79E0A11AE781}" type="presParOf" srcId="{7B9B1E0B-8D29-4AB7-A3B0-438E784A3EF8}" destId="{DD92FD87-26B8-4A4A-8D4B-3C162B13C0E0}" srcOrd="0" destOrd="0" presId="urn:microsoft.com/office/officeart/2005/8/layout/orgChart1"/>
    <dgm:cxn modelId="{09827BF0-38F6-4072-BFFB-957FC28FBDFA}" type="presParOf" srcId="{7B9B1E0B-8D29-4AB7-A3B0-438E784A3EF8}" destId="{F1926BFE-7B5C-4935-AF54-2EC9170D50CC}" srcOrd="1" destOrd="0" presId="urn:microsoft.com/office/officeart/2005/8/layout/orgChart1"/>
    <dgm:cxn modelId="{2D08E0CB-389A-4E0F-A41C-21765237C4E5}" type="presParOf" srcId="{FD0B8AE3-DFA5-440D-B729-3511834A83A1}" destId="{14C120C0-6CDC-4AB2-81D7-67EFB882451F}" srcOrd="1" destOrd="0" presId="urn:microsoft.com/office/officeart/2005/8/layout/orgChart1"/>
    <dgm:cxn modelId="{E0BD6D0F-3DF6-44A1-A81B-FA1FAA034CBA}" type="presParOf" srcId="{FD0B8AE3-DFA5-440D-B729-3511834A83A1}" destId="{184D5302-698A-43A9-9C9D-4A9F7AB2D21E}" srcOrd="2" destOrd="0" presId="urn:microsoft.com/office/officeart/2005/8/layout/orgChart1"/>
    <dgm:cxn modelId="{6BA4D041-A17F-45AC-BCE3-BCA28B697B30}" type="presParOf" srcId="{7719728A-4A06-410F-9924-C015ACA56C5C}" destId="{AD6D90B9-4CF2-41A5-A232-14D7E55DDFD5}" srcOrd="6" destOrd="0" presId="urn:microsoft.com/office/officeart/2005/8/layout/orgChart1"/>
    <dgm:cxn modelId="{00C29908-DBF4-42B2-A832-8446AF061AA4}" type="presParOf" srcId="{7719728A-4A06-410F-9924-C015ACA56C5C}" destId="{92A02E6E-C8B0-4168-B65E-59C09C668B6A}" srcOrd="7" destOrd="0" presId="urn:microsoft.com/office/officeart/2005/8/layout/orgChart1"/>
    <dgm:cxn modelId="{1829B42A-D7CE-40F7-BD17-7F9BC4358A34}" type="presParOf" srcId="{92A02E6E-C8B0-4168-B65E-59C09C668B6A}" destId="{60AA733A-AB16-4BDA-B80E-E3BA811296C7}" srcOrd="0" destOrd="0" presId="urn:microsoft.com/office/officeart/2005/8/layout/orgChart1"/>
    <dgm:cxn modelId="{E37B9558-EBCE-47F3-BD59-079E94599763}" type="presParOf" srcId="{60AA733A-AB16-4BDA-B80E-E3BA811296C7}" destId="{6FCD85F5-462B-4D4A-BC9D-F72140FA1CEE}" srcOrd="0" destOrd="0" presId="urn:microsoft.com/office/officeart/2005/8/layout/orgChart1"/>
    <dgm:cxn modelId="{DA47B4A7-688B-45FB-ABE7-C5DBC7D58485}" type="presParOf" srcId="{60AA733A-AB16-4BDA-B80E-E3BA811296C7}" destId="{154B1832-12FE-48EF-92DC-E5A1225A371F}" srcOrd="1" destOrd="0" presId="urn:microsoft.com/office/officeart/2005/8/layout/orgChart1"/>
    <dgm:cxn modelId="{04472B5C-339E-459E-B49D-FB2978F6F259}" type="presParOf" srcId="{92A02E6E-C8B0-4168-B65E-59C09C668B6A}" destId="{2E426B4A-A21D-4826-8A09-A1F11652A6E1}" srcOrd="1" destOrd="0" presId="urn:microsoft.com/office/officeart/2005/8/layout/orgChart1"/>
    <dgm:cxn modelId="{812A15EE-0CC6-4E74-9B4C-946086946B89}" type="presParOf" srcId="{92A02E6E-C8B0-4168-B65E-59C09C668B6A}" destId="{88244152-3954-4460-B9E5-F88571F17207}" srcOrd="2" destOrd="0" presId="urn:microsoft.com/office/officeart/2005/8/layout/orgChart1"/>
    <dgm:cxn modelId="{57A6FEF4-167D-4B10-BC51-53EFB2186453}" type="presParOf" srcId="{7719728A-4A06-410F-9924-C015ACA56C5C}" destId="{B0E3F2E7-9EC2-46F5-8399-BF5B5FC8A340}" srcOrd="8" destOrd="0" presId="urn:microsoft.com/office/officeart/2005/8/layout/orgChart1"/>
    <dgm:cxn modelId="{78B57CA1-4028-4CF5-87EC-C5263787A68E}" type="presParOf" srcId="{7719728A-4A06-410F-9924-C015ACA56C5C}" destId="{10A6AF13-2A88-413F-923D-07511CD6E635}" srcOrd="9" destOrd="0" presId="urn:microsoft.com/office/officeart/2005/8/layout/orgChart1"/>
    <dgm:cxn modelId="{929C7954-618B-4857-9B12-C6FB864E6301}" type="presParOf" srcId="{10A6AF13-2A88-413F-923D-07511CD6E635}" destId="{15A14BC5-C86D-4FDD-98C2-FB476474D449}" srcOrd="0" destOrd="0" presId="urn:microsoft.com/office/officeart/2005/8/layout/orgChart1"/>
    <dgm:cxn modelId="{6189EFC4-C659-4A0B-8970-5182B2FC5358}" type="presParOf" srcId="{15A14BC5-C86D-4FDD-98C2-FB476474D449}" destId="{E9383AA2-428C-45CF-AD4D-4CE1D73B9846}" srcOrd="0" destOrd="0" presId="urn:microsoft.com/office/officeart/2005/8/layout/orgChart1"/>
    <dgm:cxn modelId="{4554AF20-8875-4806-9716-B67CCCCDCF5D}" type="presParOf" srcId="{15A14BC5-C86D-4FDD-98C2-FB476474D449}" destId="{F995AD68-66CC-46B6-94AA-1EE3CE4AB363}" srcOrd="1" destOrd="0" presId="urn:microsoft.com/office/officeart/2005/8/layout/orgChart1"/>
    <dgm:cxn modelId="{892680FF-6015-438E-8ADE-864C120642B3}" type="presParOf" srcId="{10A6AF13-2A88-413F-923D-07511CD6E635}" destId="{9585B046-8B6F-4D6E-9192-4493BCB0046B}" srcOrd="1" destOrd="0" presId="urn:microsoft.com/office/officeart/2005/8/layout/orgChart1"/>
    <dgm:cxn modelId="{FDBB6F7F-A0D2-4491-93AD-D52DD1E065D6}" type="presParOf" srcId="{10A6AF13-2A88-413F-923D-07511CD6E635}" destId="{DA150CCF-BC6B-4DF9-9311-7C7395868441}" srcOrd="2" destOrd="0" presId="urn:microsoft.com/office/officeart/2005/8/layout/orgChart1"/>
    <dgm:cxn modelId="{6C81D5D3-6254-45CB-A7DF-BA71CEF3F589}" type="presParOf" srcId="{7719728A-4A06-410F-9924-C015ACA56C5C}" destId="{A247623F-DC16-45A0-8716-CA857858BE6D}" srcOrd="10" destOrd="0" presId="urn:microsoft.com/office/officeart/2005/8/layout/orgChart1"/>
    <dgm:cxn modelId="{D76F8900-10E8-43EA-AD7D-C10C89A79247}" type="presParOf" srcId="{7719728A-4A06-410F-9924-C015ACA56C5C}" destId="{0C46F9B6-C458-4F8E-8E59-EE41BD7C8EB9}" srcOrd="11" destOrd="0" presId="urn:microsoft.com/office/officeart/2005/8/layout/orgChart1"/>
    <dgm:cxn modelId="{853279BD-F204-4FC9-8C76-5CC1C409D802}" type="presParOf" srcId="{0C46F9B6-C458-4F8E-8E59-EE41BD7C8EB9}" destId="{E702B3E3-5378-464A-84EF-3EC4F986DD36}" srcOrd="0" destOrd="0" presId="urn:microsoft.com/office/officeart/2005/8/layout/orgChart1"/>
    <dgm:cxn modelId="{29E7A68C-1EE6-4BEB-8AF9-EC55C00AB32A}" type="presParOf" srcId="{E702B3E3-5378-464A-84EF-3EC4F986DD36}" destId="{E29BDA0E-BE6E-4740-A60A-87242F395660}" srcOrd="0" destOrd="0" presId="urn:microsoft.com/office/officeart/2005/8/layout/orgChart1"/>
    <dgm:cxn modelId="{B222ABDD-24A5-4F44-B399-01A182B95306}" type="presParOf" srcId="{E702B3E3-5378-464A-84EF-3EC4F986DD36}" destId="{392F23F1-DF0C-40E8-9AA7-C9B8C806E19A}" srcOrd="1" destOrd="0" presId="urn:microsoft.com/office/officeart/2005/8/layout/orgChart1"/>
    <dgm:cxn modelId="{D44CBFB1-1964-4380-AA44-5FB371989D2F}" type="presParOf" srcId="{0C46F9B6-C458-4F8E-8E59-EE41BD7C8EB9}" destId="{1F7F2CA5-3628-436C-8B4A-1BB7A889CBA9}" srcOrd="1" destOrd="0" presId="urn:microsoft.com/office/officeart/2005/8/layout/orgChart1"/>
    <dgm:cxn modelId="{2E0081F9-7880-46A4-A465-62D835B5AF08}" type="presParOf" srcId="{0C46F9B6-C458-4F8E-8E59-EE41BD7C8EB9}" destId="{677FCEA1-5135-4D6C-B844-92FDBC9E6802}" srcOrd="2" destOrd="0" presId="urn:microsoft.com/office/officeart/2005/8/layout/orgChart1"/>
    <dgm:cxn modelId="{721F2602-C9D9-41C3-A26E-AA737EE562D6}" type="presParOf" srcId="{7719728A-4A06-410F-9924-C015ACA56C5C}" destId="{2978D358-7278-4B21-ABBE-47FBDA64F4B5}" srcOrd="12" destOrd="0" presId="urn:microsoft.com/office/officeart/2005/8/layout/orgChart1"/>
    <dgm:cxn modelId="{B5AFB12C-4752-4A24-A55A-873D0D3C4A4C}" type="presParOf" srcId="{7719728A-4A06-410F-9924-C015ACA56C5C}" destId="{E0C2067E-6204-4D79-B26A-26495B6D76C0}" srcOrd="13" destOrd="0" presId="urn:microsoft.com/office/officeart/2005/8/layout/orgChart1"/>
    <dgm:cxn modelId="{107342B0-A7D2-427B-9037-4C85D9373674}" type="presParOf" srcId="{E0C2067E-6204-4D79-B26A-26495B6D76C0}" destId="{DDD29878-037D-497E-BC85-1F207676C863}" srcOrd="0" destOrd="0" presId="urn:microsoft.com/office/officeart/2005/8/layout/orgChart1"/>
    <dgm:cxn modelId="{687A816C-9E1B-4AD2-A09B-6DE711B33DE9}" type="presParOf" srcId="{DDD29878-037D-497E-BC85-1F207676C863}" destId="{0C735C75-4474-4F92-9EA4-2060C707B140}" srcOrd="0" destOrd="0" presId="urn:microsoft.com/office/officeart/2005/8/layout/orgChart1"/>
    <dgm:cxn modelId="{6C2337A9-686E-4FA8-B408-53427D140DCE}" type="presParOf" srcId="{DDD29878-037D-497E-BC85-1F207676C863}" destId="{539BA80E-90EB-49E2-B6A7-6732BC202849}" srcOrd="1" destOrd="0" presId="urn:microsoft.com/office/officeart/2005/8/layout/orgChart1"/>
    <dgm:cxn modelId="{ACD84103-6CF4-4C38-A187-7EF9C3E4A96B}" type="presParOf" srcId="{E0C2067E-6204-4D79-B26A-26495B6D76C0}" destId="{C48CAC25-A51B-4A32-AB41-691BF634FF0B}" srcOrd="1" destOrd="0" presId="urn:microsoft.com/office/officeart/2005/8/layout/orgChart1"/>
    <dgm:cxn modelId="{7EF42BEA-49A1-4413-9E72-7B03B85E6615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D569A3-D795-4051-837F-8EE8968FCAE5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9BBB965-809B-4674-9DA9-7F1541E5806F}">
      <dgm:prSet phldrT="[文字]"/>
      <dgm:spPr/>
      <dgm:t>
        <a:bodyPr/>
        <a:lstStyle/>
        <a:p>
          <a:r>
            <a:rPr lang="zh-TW" altLang="en-US" dirty="0" smtClean="0"/>
            <a:t>新增功能</a:t>
          </a:r>
          <a:endParaRPr lang="zh-TW" altLang="en-US" dirty="0"/>
        </a:p>
      </dgm:t>
    </dgm:pt>
    <dgm:pt modelId="{3E7EEEA9-2D26-4546-ACBB-EB10C4898C3D}" type="parTrans" cxnId="{8EABC994-8F5E-4BFD-96EA-291138062FBB}">
      <dgm:prSet/>
      <dgm:spPr/>
      <dgm:t>
        <a:bodyPr/>
        <a:lstStyle/>
        <a:p>
          <a:endParaRPr lang="zh-TW" altLang="en-US"/>
        </a:p>
      </dgm:t>
    </dgm:pt>
    <dgm:pt modelId="{9A2B2231-2D56-4EFC-AD8E-D19DB8246DE1}" type="sibTrans" cxnId="{8EABC994-8F5E-4BFD-96EA-291138062FBB}">
      <dgm:prSet/>
      <dgm:spPr/>
      <dgm:t>
        <a:bodyPr/>
        <a:lstStyle/>
        <a:p>
          <a:endParaRPr lang="zh-TW" altLang="en-US"/>
        </a:p>
      </dgm:t>
    </dgm:pt>
    <dgm:pt modelId="{AB4C79BC-0D9B-452D-B605-5E8693142448}">
      <dgm:prSet phldrT="[文字]"/>
      <dgm:spPr/>
      <dgm:t>
        <a:bodyPr/>
        <a:lstStyle/>
        <a:p>
          <a:r>
            <a:rPr lang="zh-TW" altLang="en-US" dirty="0" smtClean="0"/>
            <a:t>程式碼</a:t>
          </a:r>
          <a:endParaRPr lang="zh-TW" altLang="en-US" dirty="0"/>
        </a:p>
      </dgm:t>
    </dgm:pt>
    <dgm:pt modelId="{421A9B51-672E-4201-9BDF-26C8DFFDD243}" type="parTrans" cxnId="{79828E18-C584-4AE1-9AEE-7AC9B40D25C9}">
      <dgm:prSet/>
      <dgm:spPr/>
      <dgm:t>
        <a:bodyPr/>
        <a:lstStyle/>
        <a:p>
          <a:endParaRPr lang="zh-TW" altLang="en-US"/>
        </a:p>
      </dgm:t>
    </dgm:pt>
    <dgm:pt modelId="{1DD1E191-4771-4630-BCA3-819743B549B2}" type="sibTrans" cxnId="{79828E18-C584-4AE1-9AEE-7AC9B40D25C9}">
      <dgm:prSet/>
      <dgm:spPr/>
      <dgm:t>
        <a:bodyPr/>
        <a:lstStyle/>
        <a:p>
          <a:endParaRPr lang="zh-TW" altLang="en-US"/>
        </a:p>
      </dgm:t>
    </dgm:pt>
    <dgm:pt modelId="{739C3138-B1CE-4332-8DD4-43D4693E50EA}">
      <dgm:prSet phldrT="[文字]"/>
      <dgm:spPr/>
      <dgm:t>
        <a:bodyPr/>
        <a:lstStyle/>
        <a:p>
          <a:r>
            <a:rPr lang="zh-TW" altLang="en-US" dirty="0" smtClean="0"/>
            <a:t>測試碼</a:t>
          </a:r>
          <a:endParaRPr lang="zh-TW" altLang="en-US" dirty="0"/>
        </a:p>
      </dgm:t>
    </dgm:pt>
    <dgm:pt modelId="{DFC82295-C5AC-41D6-AEF9-B430A6787414}" type="parTrans" cxnId="{228117B9-6582-45CA-8DFC-F743FC6D6578}">
      <dgm:prSet/>
      <dgm:spPr/>
      <dgm:t>
        <a:bodyPr/>
        <a:lstStyle/>
        <a:p>
          <a:endParaRPr lang="zh-TW" altLang="en-US"/>
        </a:p>
      </dgm:t>
    </dgm:pt>
    <dgm:pt modelId="{39C98344-0C0A-4B9A-88AB-5150EDAEF406}" type="sibTrans" cxnId="{228117B9-6582-45CA-8DFC-F743FC6D6578}">
      <dgm:prSet/>
      <dgm:spPr/>
      <dgm:t>
        <a:bodyPr/>
        <a:lstStyle/>
        <a:p>
          <a:endParaRPr lang="zh-TW" altLang="en-US"/>
        </a:p>
      </dgm:t>
    </dgm:pt>
    <dgm:pt modelId="{63455BD5-D4E1-42FC-A313-E852647426AF}">
      <dgm:prSet phldrT="[文字]"/>
      <dgm:spPr/>
      <dgm:t>
        <a:bodyPr/>
        <a:lstStyle/>
        <a:p>
          <a:r>
            <a:rPr lang="zh-TW" altLang="en-US" dirty="0" smtClean="0"/>
            <a:t>文件</a:t>
          </a:r>
          <a:endParaRPr lang="zh-TW" altLang="en-US" dirty="0"/>
        </a:p>
      </dgm:t>
    </dgm:pt>
    <dgm:pt modelId="{4A793FD1-7AC1-4BB9-A4CF-F888B42DE0FC}" type="parTrans" cxnId="{B8B26FDB-E4D3-4A1B-8D8F-7F9D00E55C8D}">
      <dgm:prSet/>
      <dgm:spPr/>
      <dgm:t>
        <a:bodyPr/>
        <a:lstStyle/>
        <a:p>
          <a:endParaRPr lang="zh-TW" altLang="en-US"/>
        </a:p>
      </dgm:t>
    </dgm:pt>
    <dgm:pt modelId="{4A936AA6-B3C3-4FB1-B846-00A8D61DBFC4}" type="sibTrans" cxnId="{B8B26FDB-E4D3-4A1B-8D8F-7F9D00E55C8D}">
      <dgm:prSet/>
      <dgm:spPr/>
      <dgm:t>
        <a:bodyPr/>
        <a:lstStyle/>
        <a:p>
          <a:endParaRPr lang="zh-TW" altLang="en-US"/>
        </a:p>
      </dgm:t>
    </dgm:pt>
    <dgm:pt modelId="{BA36F9CF-011D-4549-8695-5ABFD54C68D9}" type="pres">
      <dgm:prSet presAssocID="{E8D569A3-D795-4051-837F-8EE8968FCA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BE2586-63AB-4886-B2BC-E6514018DD18}" type="pres">
      <dgm:prSet presAssocID="{19BBB965-809B-4674-9DA9-7F1541E5806F}" presName="hierRoot1" presStyleCnt="0">
        <dgm:presLayoutVars>
          <dgm:hierBranch val="init"/>
        </dgm:presLayoutVars>
      </dgm:prSet>
      <dgm:spPr/>
    </dgm:pt>
    <dgm:pt modelId="{45D071E5-9E41-4447-BADB-9CD7F121F5D3}" type="pres">
      <dgm:prSet presAssocID="{19BBB965-809B-4674-9DA9-7F1541E5806F}" presName="rootComposite1" presStyleCnt="0"/>
      <dgm:spPr/>
    </dgm:pt>
    <dgm:pt modelId="{2FCF5534-3BCF-4BBE-8861-A4A911062F01}" type="pres">
      <dgm:prSet presAssocID="{19BBB965-809B-4674-9DA9-7F1541E5806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C641D3E-2639-4A4D-B7C9-BAE5B44E9114}" type="pres">
      <dgm:prSet presAssocID="{19BBB965-809B-4674-9DA9-7F1541E5806F}" presName="rootConnector1" presStyleLbl="node1" presStyleIdx="0" presStyleCnt="0"/>
      <dgm:spPr/>
    </dgm:pt>
    <dgm:pt modelId="{239B18AB-F96F-4867-BC88-8CE393AA64C1}" type="pres">
      <dgm:prSet presAssocID="{19BBB965-809B-4674-9DA9-7F1541E5806F}" presName="hierChild2" presStyleCnt="0"/>
      <dgm:spPr/>
    </dgm:pt>
    <dgm:pt modelId="{F92B3CF3-C946-4841-9813-63B1EDC09992}" type="pres">
      <dgm:prSet presAssocID="{421A9B51-672E-4201-9BDF-26C8DFFDD243}" presName="Name37" presStyleLbl="parChTrans1D2" presStyleIdx="0" presStyleCnt="3"/>
      <dgm:spPr/>
    </dgm:pt>
    <dgm:pt modelId="{1B173A36-9E83-49E9-8D3B-157E8372D40C}" type="pres">
      <dgm:prSet presAssocID="{AB4C79BC-0D9B-452D-B605-5E8693142448}" presName="hierRoot2" presStyleCnt="0">
        <dgm:presLayoutVars>
          <dgm:hierBranch val="init"/>
        </dgm:presLayoutVars>
      </dgm:prSet>
      <dgm:spPr/>
    </dgm:pt>
    <dgm:pt modelId="{E21BF065-43A6-4B1C-AF1E-6DE111F90D94}" type="pres">
      <dgm:prSet presAssocID="{AB4C79BC-0D9B-452D-B605-5E8693142448}" presName="rootComposite" presStyleCnt="0"/>
      <dgm:spPr/>
    </dgm:pt>
    <dgm:pt modelId="{B1542603-94E4-43EC-9E19-707461CD13B2}" type="pres">
      <dgm:prSet presAssocID="{AB4C79BC-0D9B-452D-B605-5E8693142448}" presName="rootText" presStyleLbl="node2" presStyleIdx="0" presStyleCnt="3">
        <dgm:presLayoutVars>
          <dgm:chPref val="3"/>
        </dgm:presLayoutVars>
      </dgm:prSet>
      <dgm:spPr/>
    </dgm:pt>
    <dgm:pt modelId="{60239863-10C9-4953-B2FC-14AF1A623444}" type="pres">
      <dgm:prSet presAssocID="{AB4C79BC-0D9B-452D-B605-5E8693142448}" presName="rootConnector" presStyleLbl="node2" presStyleIdx="0" presStyleCnt="3"/>
      <dgm:spPr/>
    </dgm:pt>
    <dgm:pt modelId="{905359B5-2F32-4412-B72D-7F1BF1C6CA19}" type="pres">
      <dgm:prSet presAssocID="{AB4C79BC-0D9B-452D-B605-5E8693142448}" presName="hierChild4" presStyleCnt="0"/>
      <dgm:spPr/>
    </dgm:pt>
    <dgm:pt modelId="{7885C77E-E706-47B2-8DCD-F1F670FDB440}" type="pres">
      <dgm:prSet presAssocID="{AB4C79BC-0D9B-452D-B605-5E8693142448}" presName="hierChild5" presStyleCnt="0"/>
      <dgm:spPr/>
    </dgm:pt>
    <dgm:pt modelId="{2E2E3D48-416B-4B1D-A9CD-B441E3A22A11}" type="pres">
      <dgm:prSet presAssocID="{DFC82295-C5AC-41D6-AEF9-B430A6787414}" presName="Name37" presStyleLbl="parChTrans1D2" presStyleIdx="1" presStyleCnt="3"/>
      <dgm:spPr/>
    </dgm:pt>
    <dgm:pt modelId="{F93164A9-773B-42A2-8D5D-F4FF1AEB9F10}" type="pres">
      <dgm:prSet presAssocID="{739C3138-B1CE-4332-8DD4-43D4693E50EA}" presName="hierRoot2" presStyleCnt="0">
        <dgm:presLayoutVars>
          <dgm:hierBranch val="init"/>
        </dgm:presLayoutVars>
      </dgm:prSet>
      <dgm:spPr/>
    </dgm:pt>
    <dgm:pt modelId="{0CDCBF20-6B0D-463E-9421-8229980318CE}" type="pres">
      <dgm:prSet presAssocID="{739C3138-B1CE-4332-8DD4-43D4693E50EA}" presName="rootComposite" presStyleCnt="0"/>
      <dgm:spPr/>
    </dgm:pt>
    <dgm:pt modelId="{78C56139-E9F4-4483-A569-516DD9B08007}" type="pres">
      <dgm:prSet presAssocID="{739C3138-B1CE-4332-8DD4-43D4693E50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6517EC8-9996-49DC-AD37-2B35979E21AA}" type="pres">
      <dgm:prSet presAssocID="{739C3138-B1CE-4332-8DD4-43D4693E50EA}" presName="rootConnector" presStyleLbl="node2" presStyleIdx="1" presStyleCnt="3"/>
      <dgm:spPr/>
    </dgm:pt>
    <dgm:pt modelId="{A1346F26-CD78-4817-92EB-EB15FA957F54}" type="pres">
      <dgm:prSet presAssocID="{739C3138-B1CE-4332-8DD4-43D4693E50EA}" presName="hierChild4" presStyleCnt="0"/>
      <dgm:spPr/>
    </dgm:pt>
    <dgm:pt modelId="{A02E74E6-E640-4C43-B28E-3E0213DBEB02}" type="pres">
      <dgm:prSet presAssocID="{739C3138-B1CE-4332-8DD4-43D4693E50EA}" presName="hierChild5" presStyleCnt="0"/>
      <dgm:spPr/>
    </dgm:pt>
    <dgm:pt modelId="{5F122469-4753-47B0-94BD-FFB8CE1A07EA}" type="pres">
      <dgm:prSet presAssocID="{4A793FD1-7AC1-4BB9-A4CF-F888B42DE0FC}" presName="Name37" presStyleLbl="parChTrans1D2" presStyleIdx="2" presStyleCnt="3"/>
      <dgm:spPr/>
    </dgm:pt>
    <dgm:pt modelId="{65C73EB7-775B-4580-9A13-F35C1235A81E}" type="pres">
      <dgm:prSet presAssocID="{63455BD5-D4E1-42FC-A313-E852647426AF}" presName="hierRoot2" presStyleCnt="0">
        <dgm:presLayoutVars>
          <dgm:hierBranch val="init"/>
        </dgm:presLayoutVars>
      </dgm:prSet>
      <dgm:spPr/>
    </dgm:pt>
    <dgm:pt modelId="{BFF3AD81-F6F9-4079-80B0-F20EACC73993}" type="pres">
      <dgm:prSet presAssocID="{63455BD5-D4E1-42FC-A313-E852647426AF}" presName="rootComposite" presStyleCnt="0"/>
      <dgm:spPr/>
    </dgm:pt>
    <dgm:pt modelId="{ECD114CF-E069-49C7-8DB0-79D5CB0E4ED9}" type="pres">
      <dgm:prSet presAssocID="{63455BD5-D4E1-42FC-A313-E852647426AF}" presName="rootText" presStyleLbl="node2" presStyleIdx="2" presStyleCnt="3">
        <dgm:presLayoutVars>
          <dgm:chPref val="3"/>
        </dgm:presLayoutVars>
      </dgm:prSet>
      <dgm:spPr/>
    </dgm:pt>
    <dgm:pt modelId="{A18B865F-DD05-4E1A-86C6-65597F849272}" type="pres">
      <dgm:prSet presAssocID="{63455BD5-D4E1-42FC-A313-E852647426AF}" presName="rootConnector" presStyleLbl="node2" presStyleIdx="2" presStyleCnt="3"/>
      <dgm:spPr/>
    </dgm:pt>
    <dgm:pt modelId="{B35882C4-744B-4FBE-BB2D-E26E349BE062}" type="pres">
      <dgm:prSet presAssocID="{63455BD5-D4E1-42FC-A313-E852647426AF}" presName="hierChild4" presStyleCnt="0"/>
      <dgm:spPr/>
    </dgm:pt>
    <dgm:pt modelId="{0EF7CBD0-1493-4CD2-8E65-661F6C966B1C}" type="pres">
      <dgm:prSet presAssocID="{63455BD5-D4E1-42FC-A313-E852647426AF}" presName="hierChild5" presStyleCnt="0"/>
      <dgm:spPr/>
    </dgm:pt>
    <dgm:pt modelId="{A740C174-DCB8-4A7D-8EC6-657063DDA231}" type="pres">
      <dgm:prSet presAssocID="{19BBB965-809B-4674-9DA9-7F1541E5806F}" presName="hierChild3" presStyleCnt="0"/>
      <dgm:spPr/>
    </dgm:pt>
  </dgm:ptLst>
  <dgm:cxnLst>
    <dgm:cxn modelId="{8EABC994-8F5E-4BFD-96EA-291138062FBB}" srcId="{E8D569A3-D795-4051-837F-8EE8968FCAE5}" destId="{19BBB965-809B-4674-9DA9-7F1541E5806F}" srcOrd="0" destOrd="0" parTransId="{3E7EEEA9-2D26-4546-ACBB-EB10C4898C3D}" sibTransId="{9A2B2231-2D56-4EFC-AD8E-D19DB8246DE1}"/>
    <dgm:cxn modelId="{6F088CEC-9069-4B89-B869-DBE86D3BABA4}" type="presOf" srcId="{421A9B51-672E-4201-9BDF-26C8DFFDD243}" destId="{F92B3CF3-C946-4841-9813-63B1EDC09992}" srcOrd="0" destOrd="0" presId="urn:microsoft.com/office/officeart/2005/8/layout/orgChart1"/>
    <dgm:cxn modelId="{B8B26FDB-E4D3-4A1B-8D8F-7F9D00E55C8D}" srcId="{19BBB965-809B-4674-9DA9-7F1541E5806F}" destId="{63455BD5-D4E1-42FC-A313-E852647426AF}" srcOrd="2" destOrd="0" parTransId="{4A793FD1-7AC1-4BB9-A4CF-F888B42DE0FC}" sibTransId="{4A936AA6-B3C3-4FB1-B846-00A8D61DBFC4}"/>
    <dgm:cxn modelId="{147FD44E-EA81-4291-9B5B-596A13D63C5B}" type="presOf" srcId="{E8D569A3-D795-4051-837F-8EE8968FCAE5}" destId="{BA36F9CF-011D-4549-8695-5ABFD54C68D9}" srcOrd="0" destOrd="0" presId="urn:microsoft.com/office/officeart/2005/8/layout/orgChart1"/>
    <dgm:cxn modelId="{2B4E8D23-3D14-4605-9E5D-284BF6852563}" type="presOf" srcId="{739C3138-B1CE-4332-8DD4-43D4693E50EA}" destId="{66517EC8-9996-49DC-AD37-2B35979E21AA}" srcOrd="1" destOrd="0" presId="urn:microsoft.com/office/officeart/2005/8/layout/orgChart1"/>
    <dgm:cxn modelId="{0A4671C4-1AB1-4D4C-842C-BD27C74F6754}" type="presOf" srcId="{DFC82295-C5AC-41D6-AEF9-B430A6787414}" destId="{2E2E3D48-416B-4B1D-A9CD-B441E3A22A11}" srcOrd="0" destOrd="0" presId="urn:microsoft.com/office/officeart/2005/8/layout/orgChart1"/>
    <dgm:cxn modelId="{7FF1A6D0-7C48-4D7D-B989-7C1E078DE26F}" type="presOf" srcId="{63455BD5-D4E1-42FC-A313-E852647426AF}" destId="{ECD114CF-E069-49C7-8DB0-79D5CB0E4ED9}" srcOrd="0" destOrd="0" presId="urn:microsoft.com/office/officeart/2005/8/layout/orgChart1"/>
    <dgm:cxn modelId="{2E7362BF-4643-4BC4-9550-3544C20DDFE1}" type="presOf" srcId="{AB4C79BC-0D9B-452D-B605-5E8693142448}" destId="{B1542603-94E4-43EC-9E19-707461CD13B2}" srcOrd="0" destOrd="0" presId="urn:microsoft.com/office/officeart/2005/8/layout/orgChart1"/>
    <dgm:cxn modelId="{DEEEEBCA-D22C-4A9A-BBF5-90FDB84B4BFD}" type="presOf" srcId="{739C3138-B1CE-4332-8DD4-43D4693E50EA}" destId="{78C56139-E9F4-4483-A569-516DD9B08007}" srcOrd="0" destOrd="0" presId="urn:microsoft.com/office/officeart/2005/8/layout/orgChart1"/>
    <dgm:cxn modelId="{79828E18-C584-4AE1-9AEE-7AC9B40D25C9}" srcId="{19BBB965-809B-4674-9DA9-7F1541E5806F}" destId="{AB4C79BC-0D9B-452D-B605-5E8693142448}" srcOrd="0" destOrd="0" parTransId="{421A9B51-672E-4201-9BDF-26C8DFFDD243}" sibTransId="{1DD1E191-4771-4630-BCA3-819743B549B2}"/>
    <dgm:cxn modelId="{64280B30-D710-4B99-85A0-ED119915361B}" type="presOf" srcId="{19BBB965-809B-4674-9DA9-7F1541E5806F}" destId="{2FCF5534-3BCF-4BBE-8861-A4A911062F01}" srcOrd="0" destOrd="0" presId="urn:microsoft.com/office/officeart/2005/8/layout/orgChart1"/>
    <dgm:cxn modelId="{228117B9-6582-45CA-8DFC-F743FC6D6578}" srcId="{19BBB965-809B-4674-9DA9-7F1541E5806F}" destId="{739C3138-B1CE-4332-8DD4-43D4693E50EA}" srcOrd="1" destOrd="0" parTransId="{DFC82295-C5AC-41D6-AEF9-B430A6787414}" sibTransId="{39C98344-0C0A-4B9A-88AB-5150EDAEF406}"/>
    <dgm:cxn modelId="{578DE35B-DFEA-4692-916E-73703D32BCF8}" type="presOf" srcId="{63455BD5-D4E1-42FC-A313-E852647426AF}" destId="{A18B865F-DD05-4E1A-86C6-65597F849272}" srcOrd="1" destOrd="0" presId="urn:microsoft.com/office/officeart/2005/8/layout/orgChart1"/>
    <dgm:cxn modelId="{D2B3D3D2-5AA5-48EB-8979-6A8BFEF557DE}" type="presOf" srcId="{19BBB965-809B-4674-9DA9-7F1541E5806F}" destId="{FC641D3E-2639-4A4D-B7C9-BAE5B44E9114}" srcOrd="1" destOrd="0" presId="urn:microsoft.com/office/officeart/2005/8/layout/orgChart1"/>
    <dgm:cxn modelId="{C7A8628B-7B18-4350-BAC9-392B01920964}" type="presOf" srcId="{AB4C79BC-0D9B-452D-B605-5E8693142448}" destId="{60239863-10C9-4953-B2FC-14AF1A623444}" srcOrd="1" destOrd="0" presId="urn:microsoft.com/office/officeart/2005/8/layout/orgChart1"/>
    <dgm:cxn modelId="{DE21FC72-F411-4CD6-8811-2FEEB7BA56BF}" type="presOf" srcId="{4A793FD1-7AC1-4BB9-A4CF-F888B42DE0FC}" destId="{5F122469-4753-47B0-94BD-FFB8CE1A07EA}" srcOrd="0" destOrd="0" presId="urn:microsoft.com/office/officeart/2005/8/layout/orgChart1"/>
    <dgm:cxn modelId="{136CCCF4-7338-463A-ABCA-B61E9A9E12A0}" type="presParOf" srcId="{BA36F9CF-011D-4549-8695-5ABFD54C68D9}" destId="{A2BE2586-63AB-4886-B2BC-E6514018DD18}" srcOrd="0" destOrd="0" presId="urn:microsoft.com/office/officeart/2005/8/layout/orgChart1"/>
    <dgm:cxn modelId="{1C62307D-C6AB-44CB-9A0B-621E4CD47300}" type="presParOf" srcId="{A2BE2586-63AB-4886-B2BC-E6514018DD18}" destId="{45D071E5-9E41-4447-BADB-9CD7F121F5D3}" srcOrd="0" destOrd="0" presId="urn:microsoft.com/office/officeart/2005/8/layout/orgChart1"/>
    <dgm:cxn modelId="{805DB3AA-0715-459F-96E1-0B15C8EC5F98}" type="presParOf" srcId="{45D071E5-9E41-4447-BADB-9CD7F121F5D3}" destId="{2FCF5534-3BCF-4BBE-8861-A4A911062F01}" srcOrd="0" destOrd="0" presId="urn:microsoft.com/office/officeart/2005/8/layout/orgChart1"/>
    <dgm:cxn modelId="{63FE88A7-DF19-4323-9490-1859EE562D40}" type="presParOf" srcId="{45D071E5-9E41-4447-BADB-9CD7F121F5D3}" destId="{FC641D3E-2639-4A4D-B7C9-BAE5B44E9114}" srcOrd="1" destOrd="0" presId="urn:microsoft.com/office/officeart/2005/8/layout/orgChart1"/>
    <dgm:cxn modelId="{8A6A2320-1EA3-41AC-9D10-C33CE039681A}" type="presParOf" srcId="{A2BE2586-63AB-4886-B2BC-E6514018DD18}" destId="{239B18AB-F96F-4867-BC88-8CE393AA64C1}" srcOrd="1" destOrd="0" presId="urn:microsoft.com/office/officeart/2005/8/layout/orgChart1"/>
    <dgm:cxn modelId="{7A12E42C-7FB8-432B-A45B-F1657B3C1D7B}" type="presParOf" srcId="{239B18AB-F96F-4867-BC88-8CE393AA64C1}" destId="{F92B3CF3-C946-4841-9813-63B1EDC09992}" srcOrd="0" destOrd="0" presId="urn:microsoft.com/office/officeart/2005/8/layout/orgChart1"/>
    <dgm:cxn modelId="{4CC26CC8-CF2C-427D-B6F5-D98A314F635F}" type="presParOf" srcId="{239B18AB-F96F-4867-BC88-8CE393AA64C1}" destId="{1B173A36-9E83-49E9-8D3B-157E8372D40C}" srcOrd="1" destOrd="0" presId="urn:microsoft.com/office/officeart/2005/8/layout/orgChart1"/>
    <dgm:cxn modelId="{4595652D-9518-45E8-BB80-9E65FE07E540}" type="presParOf" srcId="{1B173A36-9E83-49E9-8D3B-157E8372D40C}" destId="{E21BF065-43A6-4B1C-AF1E-6DE111F90D94}" srcOrd="0" destOrd="0" presId="urn:microsoft.com/office/officeart/2005/8/layout/orgChart1"/>
    <dgm:cxn modelId="{F9FE6943-12B1-4A75-A4B1-545E31ED16FE}" type="presParOf" srcId="{E21BF065-43A6-4B1C-AF1E-6DE111F90D94}" destId="{B1542603-94E4-43EC-9E19-707461CD13B2}" srcOrd="0" destOrd="0" presId="urn:microsoft.com/office/officeart/2005/8/layout/orgChart1"/>
    <dgm:cxn modelId="{A9A10F8B-EE22-40FE-9F92-651D679EC8AF}" type="presParOf" srcId="{E21BF065-43A6-4B1C-AF1E-6DE111F90D94}" destId="{60239863-10C9-4953-B2FC-14AF1A623444}" srcOrd="1" destOrd="0" presId="urn:microsoft.com/office/officeart/2005/8/layout/orgChart1"/>
    <dgm:cxn modelId="{4EC6B318-DADF-4938-A949-C8350673523D}" type="presParOf" srcId="{1B173A36-9E83-49E9-8D3B-157E8372D40C}" destId="{905359B5-2F32-4412-B72D-7F1BF1C6CA19}" srcOrd="1" destOrd="0" presId="urn:microsoft.com/office/officeart/2005/8/layout/orgChart1"/>
    <dgm:cxn modelId="{50484131-7E83-4CE7-ACAF-B07E40A9F50C}" type="presParOf" srcId="{1B173A36-9E83-49E9-8D3B-157E8372D40C}" destId="{7885C77E-E706-47B2-8DCD-F1F670FDB440}" srcOrd="2" destOrd="0" presId="urn:microsoft.com/office/officeart/2005/8/layout/orgChart1"/>
    <dgm:cxn modelId="{44E68474-986D-4A82-9417-63E224B6A6D6}" type="presParOf" srcId="{239B18AB-F96F-4867-BC88-8CE393AA64C1}" destId="{2E2E3D48-416B-4B1D-A9CD-B441E3A22A11}" srcOrd="2" destOrd="0" presId="urn:microsoft.com/office/officeart/2005/8/layout/orgChart1"/>
    <dgm:cxn modelId="{FF091EEB-5003-4FB7-965F-2F834CC0DB39}" type="presParOf" srcId="{239B18AB-F96F-4867-BC88-8CE393AA64C1}" destId="{F93164A9-773B-42A2-8D5D-F4FF1AEB9F10}" srcOrd="3" destOrd="0" presId="urn:microsoft.com/office/officeart/2005/8/layout/orgChart1"/>
    <dgm:cxn modelId="{5E6F468C-B750-4EB8-872E-24C793E1ABF5}" type="presParOf" srcId="{F93164A9-773B-42A2-8D5D-F4FF1AEB9F10}" destId="{0CDCBF20-6B0D-463E-9421-8229980318CE}" srcOrd="0" destOrd="0" presId="urn:microsoft.com/office/officeart/2005/8/layout/orgChart1"/>
    <dgm:cxn modelId="{C4FDBD9A-EC91-4C04-A739-1A597F7FFA79}" type="presParOf" srcId="{0CDCBF20-6B0D-463E-9421-8229980318CE}" destId="{78C56139-E9F4-4483-A569-516DD9B08007}" srcOrd="0" destOrd="0" presId="urn:microsoft.com/office/officeart/2005/8/layout/orgChart1"/>
    <dgm:cxn modelId="{B4E35B2B-3086-4A39-A82F-70FF0454C7EA}" type="presParOf" srcId="{0CDCBF20-6B0D-463E-9421-8229980318CE}" destId="{66517EC8-9996-49DC-AD37-2B35979E21AA}" srcOrd="1" destOrd="0" presId="urn:microsoft.com/office/officeart/2005/8/layout/orgChart1"/>
    <dgm:cxn modelId="{C656E444-10EA-4650-9011-88DA05FBC5B7}" type="presParOf" srcId="{F93164A9-773B-42A2-8D5D-F4FF1AEB9F10}" destId="{A1346F26-CD78-4817-92EB-EB15FA957F54}" srcOrd="1" destOrd="0" presId="urn:microsoft.com/office/officeart/2005/8/layout/orgChart1"/>
    <dgm:cxn modelId="{9E6615A5-ADC6-4A29-82E5-62E12E1D309E}" type="presParOf" srcId="{F93164A9-773B-42A2-8D5D-F4FF1AEB9F10}" destId="{A02E74E6-E640-4C43-B28E-3E0213DBEB02}" srcOrd="2" destOrd="0" presId="urn:microsoft.com/office/officeart/2005/8/layout/orgChart1"/>
    <dgm:cxn modelId="{A791F215-E78C-490B-B106-6AEF0E909F84}" type="presParOf" srcId="{239B18AB-F96F-4867-BC88-8CE393AA64C1}" destId="{5F122469-4753-47B0-94BD-FFB8CE1A07EA}" srcOrd="4" destOrd="0" presId="urn:microsoft.com/office/officeart/2005/8/layout/orgChart1"/>
    <dgm:cxn modelId="{15281E76-2B4B-4481-9F16-4AB55639A0A6}" type="presParOf" srcId="{239B18AB-F96F-4867-BC88-8CE393AA64C1}" destId="{65C73EB7-775B-4580-9A13-F35C1235A81E}" srcOrd="5" destOrd="0" presId="urn:microsoft.com/office/officeart/2005/8/layout/orgChart1"/>
    <dgm:cxn modelId="{D656C5DC-B12E-426E-856F-B5D8CB4911D2}" type="presParOf" srcId="{65C73EB7-775B-4580-9A13-F35C1235A81E}" destId="{BFF3AD81-F6F9-4079-80B0-F20EACC73993}" srcOrd="0" destOrd="0" presId="urn:microsoft.com/office/officeart/2005/8/layout/orgChart1"/>
    <dgm:cxn modelId="{E5E0E3E0-C00F-46FA-A29F-CF0BD4A6985A}" type="presParOf" srcId="{BFF3AD81-F6F9-4079-80B0-F20EACC73993}" destId="{ECD114CF-E069-49C7-8DB0-79D5CB0E4ED9}" srcOrd="0" destOrd="0" presId="urn:microsoft.com/office/officeart/2005/8/layout/orgChart1"/>
    <dgm:cxn modelId="{1764A717-0A19-4C10-98B8-88308D524F9A}" type="presParOf" srcId="{BFF3AD81-F6F9-4079-80B0-F20EACC73993}" destId="{A18B865F-DD05-4E1A-86C6-65597F849272}" srcOrd="1" destOrd="0" presId="urn:microsoft.com/office/officeart/2005/8/layout/orgChart1"/>
    <dgm:cxn modelId="{4F546719-C8D2-48C6-AD75-06281CC78B06}" type="presParOf" srcId="{65C73EB7-775B-4580-9A13-F35C1235A81E}" destId="{B35882C4-744B-4FBE-BB2D-E26E349BE062}" srcOrd="1" destOrd="0" presId="urn:microsoft.com/office/officeart/2005/8/layout/orgChart1"/>
    <dgm:cxn modelId="{037FACDF-7A41-416C-B363-453A3D0AB351}" type="presParOf" srcId="{65C73EB7-775B-4580-9A13-F35C1235A81E}" destId="{0EF7CBD0-1493-4CD2-8E65-661F6C966B1C}" srcOrd="2" destOrd="0" presId="urn:microsoft.com/office/officeart/2005/8/layout/orgChart1"/>
    <dgm:cxn modelId="{16F3E219-EC67-44BB-826C-BFEC1A525C20}" type="presParOf" srcId="{A2BE2586-63AB-4886-B2BC-E6514018DD18}" destId="{A740C174-DCB8-4A7D-8EC6-657063DDA2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9B3FAD-2E27-4F40-B476-232D3461E69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0E71B82-E795-4F52-A83C-E390FDF245B4}">
      <dgm:prSet phldrT="[文字]"/>
      <dgm:spPr/>
      <dgm:t>
        <a:bodyPr/>
        <a:lstStyle/>
        <a:p>
          <a:r>
            <a:rPr lang="en-US" altLang="zh-TW" dirty="0" smtClean="0"/>
            <a:t>VB.net</a:t>
          </a:r>
          <a:endParaRPr lang="zh-TW" altLang="en-US" dirty="0"/>
        </a:p>
      </dgm:t>
    </dgm:pt>
    <dgm:pt modelId="{6EA462F1-AA25-4080-A77D-EE4E50950F65}" type="par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6E373292-2EE6-4E7B-BE07-1DF5FB333898}" type="sibTrans" cxnId="{0B88E227-BF4F-447F-863D-F81ECB4B9DDE}">
      <dgm:prSet/>
      <dgm:spPr/>
      <dgm:t>
        <a:bodyPr/>
        <a:lstStyle/>
        <a:p>
          <a:endParaRPr lang="zh-TW" altLang="en-US"/>
        </a:p>
      </dgm:t>
    </dgm:pt>
    <dgm:pt modelId="{3406E50E-A4DD-4D4F-8534-849CC1DBD022}">
      <dgm:prSet phldrT="[文字]"/>
      <dgm:spPr/>
      <dgm:t>
        <a:bodyPr/>
        <a:lstStyle/>
        <a:p>
          <a:r>
            <a:rPr lang="en-US" altLang="zh-TW" dirty="0" smtClean="0"/>
            <a:t>DB</a:t>
          </a:r>
          <a:endParaRPr lang="zh-TW" altLang="en-US" dirty="0"/>
        </a:p>
      </dgm:t>
    </dgm:pt>
    <dgm:pt modelId="{5DA8B34C-FA89-4512-951F-7D6CF2DECD92}" type="sib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DCADDD18-5D8A-4955-AA9D-83AF8740E061}" type="parTrans" cxnId="{F368147C-95B2-4AE6-AFE1-9872268728F2}">
      <dgm:prSet/>
      <dgm:spPr/>
      <dgm:t>
        <a:bodyPr/>
        <a:lstStyle/>
        <a:p>
          <a:endParaRPr lang="zh-TW" altLang="en-US"/>
        </a:p>
      </dgm:t>
    </dgm:pt>
    <dgm:pt modelId="{A4897C00-BA94-40B5-856F-4D2810153A24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7B7B1D08-8BCD-487B-8CEF-FD7FFE907ADE}" type="par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8A68BB95-8D57-40F0-B076-B4FE76940C06}" type="sibTrans" cxnId="{0B60D44C-D344-4116-B04B-AC3D529F85F3}">
      <dgm:prSet/>
      <dgm:spPr/>
      <dgm:t>
        <a:bodyPr/>
        <a:lstStyle/>
        <a:p>
          <a:endParaRPr lang="zh-TW" altLang="en-US"/>
        </a:p>
      </dgm:t>
    </dgm:pt>
    <dgm:pt modelId="{38FFB047-8D5D-4D70-9175-BC69A4BF06D0}">
      <dgm:prSet phldrT="[文字]"/>
      <dgm:spPr/>
      <dgm:t>
        <a:bodyPr/>
        <a:lstStyle/>
        <a:p>
          <a:r>
            <a:rPr lang="en-US" altLang="zh-TW" dirty="0" err="1" smtClean="0"/>
            <a:t>Weblogic</a:t>
          </a:r>
          <a:r>
            <a:rPr lang="en-US" altLang="zh-TW" dirty="0" smtClean="0"/>
            <a:t> Server</a:t>
          </a:r>
          <a:endParaRPr lang="zh-TW" altLang="en-US" dirty="0"/>
        </a:p>
      </dgm:t>
    </dgm:pt>
    <dgm:pt modelId="{4A10CEA7-0D9E-40DC-9F65-707AE65BF490}" type="par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A50210CB-6B68-489E-A150-FE26903E6C1F}" type="sibTrans" cxnId="{BC300FB8-7E73-4E92-935C-DBEA071132E3}">
      <dgm:prSet/>
      <dgm:spPr/>
      <dgm:t>
        <a:bodyPr/>
        <a:lstStyle/>
        <a:p>
          <a:endParaRPr lang="zh-TW" altLang="en-US"/>
        </a:p>
      </dgm:t>
    </dgm:pt>
    <dgm:pt modelId="{437043CE-B7C1-42EC-AE63-85FC1080A615}" type="pres">
      <dgm:prSet presAssocID="{A09B3FAD-2E27-4F40-B476-232D3461E6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6158043-4236-406C-811B-5B8C3CABE53F}" type="pres">
      <dgm:prSet presAssocID="{3406E50E-A4DD-4D4F-8534-849CC1DBD022}" presName="boxAndChildren" presStyleCnt="0"/>
      <dgm:spPr/>
    </dgm:pt>
    <dgm:pt modelId="{5D060A72-58A1-4BFC-9D89-8DD8BAE95706}" type="pres">
      <dgm:prSet presAssocID="{3406E50E-A4DD-4D4F-8534-849CC1DBD022}" presName="parentTextBox" presStyleLbl="node1" presStyleIdx="0" presStyleCnt="4"/>
      <dgm:spPr/>
      <dgm:t>
        <a:bodyPr/>
        <a:lstStyle/>
        <a:p>
          <a:endParaRPr lang="zh-TW" altLang="en-US"/>
        </a:p>
      </dgm:t>
    </dgm:pt>
    <dgm:pt modelId="{E1496DEB-C958-464D-B8E5-3EEF34103C66}" type="pres">
      <dgm:prSet presAssocID="{8A68BB95-8D57-40F0-B076-B4FE76940C06}" presName="sp" presStyleCnt="0"/>
      <dgm:spPr/>
    </dgm:pt>
    <dgm:pt modelId="{7D2D265B-D2A7-4000-932A-719DE0CFE923}" type="pres">
      <dgm:prSet presAssocID="{A4897C00-BA94-40B5-856F-4D2810153A24}" presName="arrowAndChildren" presStyleCnt="0"/>
      <dgm:spPr/>
    </dgm:pt>
    <dgm:pt modelId="{2BDB1809-5035-4101-9690-D7DEA550F70C}" type="pres">
      <dgm:prSet presAssocID="{A4897C00-BA94-40B5-856F-4D2810153A24}" presName="parentTextArrow" presStyleLbl="node1" presStyleIdx="1" presStyleCnt="4"/>
      <dgm:spPr/>
      <dgm:t>
        <a:bodyPr/>
        <a:lstStyle/>
        <a:p>
          <a:endParaRPr lang="zh-TW" altLang="en-US"/>
        </a:p>
      </dgm:t>
    </dgm:pt>
    <dgm:pt modelId="{7C49E210-3232-4F4C-BB96-66DFD8FB083A}" type="pres">
      <dgm:prSet presAssocID="{A50210CB-6B68-489E-A150-FE26903E6C1F}" presName="sp" presStyleCnt="0"/>
      <dgm:spPr/>
    </dgm:pt>
    <dgm:pt modelId="{CF4FF19C-BE0A-441B-A26D-C5763F996B8E}" type="pres">
      <dgm:prSet presAssocID="{38FFB047-8D5D-4D70-9175-BC69A4BF06D0}" presName="arrowAndChildren" presStyleCnt="0"/>
      <dgm:spPr/>
    </dgm:pt>
    <dgm:pt modelId="{96DA5FA4-9CD8-498B-BB3E-5B101D1C35A8}" type="pres">
      <dgm:prSet presAssocID="{38FFB047-8D5D-4D70-9175-BC69A4BF06D0}" presName="parentTextArrow" presStyleLbl="node1" presStyleIdx="2" presStyleCnt="4"/>
      <dgm:spPr/>
      <dgm:t>
        <a:bodyPr/>
        <a:lstStyle/>
        <a:p>
          <a:endParaRPr lang="zh-TW" altLang="en-US"/>
        </a:p>
      </dgm:t>
    </dgm:pt>
    <dgm:pt modelId="{32C968A7-2922-4A4F-A90E-2AED1E3F52ED}" type="pres">
      <dgm:prSet presAssocID="{6E373292-2EE6-4E7B-BE07-1DF5FB333898}" presName="sp" presStyleCnt="0"/>
      <dgm:spPr/>
    </dgm:pt>
    <dgm:pt modelId="{2FA98FC4-2F47-4DF7-B099-FEF1C5F2011B}" type="pres">
      <dgm:prSet presAssocID="{50E71B82-E795-4F52-A83C-E390FDF245B4}" presName="arrowAndChildren" presStyleCnt="0"/>
      <dgm:spPr/>
    </dgm:pt>
    <dgm:pt modelId="{0D491D84-C38D-4081-AA3D-5928C602B4CF}" type="pres">
      <dgm:prSet presAssocID="{50E71B82-E795-4F52-A83C-E390FDF245B4}" presName="parentTextArrow" presStyleLbl="node1" presStyleIdx="3" presStyleCnt="4"/>
      <dgm:spPr/>
      <dgm:t>
        <a:bodyPr/>
        <a:lstStyle/>
        <a:p>
          <a:endParaRPr lang="zh-TW" altLang="en-US"/>
        </a:p>
      </dgm:t>
    </dgm:pt>
  </dgm:ptLst>
  <dgm:cxnLst>
    <dgm:cxn modelId="{5991BE8F-3253-47FB-BED7-5460985413E7}" type="presOf" srcId="{A09B3FAD-2E27-4F40-B476-232D3461E69D}" destId="{437043CE-B7C1-42EC-AE63-85FC1080A615}" srcOrd="0" destOrd="0" presId="urn:microsoft.com/office/officeart/2005/8/layout/process4"/>
    <dgm:cxn modelId="{0B88E227-BF4F-447F-863D-F81ECB4B9DDE}" srcId="{A09B3FAD-2E27-4F40-B476-232D3461E69D}" destId="{50E71B82-E795-4F52-A83C-E390FDF245B4}" srcOrd="0" destOrd="0" parTransId="{6EA462F1-AA25-4080-A77D-EE4E50950F65}" sibTransId="{6E373292-2EE6-4E7B-BE07-1DF5FB333898}"/>
    <dgm:cxn modelId="{137F9E9B-DB6A-439C-A51A-EA48F7C15E79}" type="presOf" srcId="{38FFB047-8D5D-4D70-9175-BC69A4BF06D0}" destId="{96DA5FA4-9CD8-498B-BB3E-5B101D1C35A8}" srcOrd="0" destOrd="0" presId="urn:microsoft.com/office/officeart/2005/8/layout/process4"/>
    <dgm:cxn modelId="{0B60D44C-D344-4116-B04B-AC3D529F85F3}" srcId="{A09B3FAD-2E27-4F40-B476-232D3461E69D}" destId="{A4897C00-BA94-40B5-856F-4D2810153A24}" srcOrd="2" destOrd="0" parTransId="{7B7B1D08-8BCD-487B-8CEF-FD7FFE907ADE}" sibTransId="{8A68BB95-8D57-40F0-B076-B4FE76940C06}"/>
    <dgm:cxn modelId="{BC300FB8-7E73-4E92-935C-DBEA071132E3}" srcId="{A09B3FAD-2E27-4F40-B476-232D3461E69D}" destId="{38FFB047-8D5D-4D70-9175-BC69A4BF06D0}" srcOrd="1" destOrd="0" parTransId="{4A10CEA7-0D9E-40DC-9F65-707AE65BF490}" sibTransId="{A50210CB-6B68-489E-A150-FE26903E6C1F}"/>
    <dgm:cxn modelId="{D9B17439-E022-46EB-80F4-E783B5A15E52}" type="presOf" srcId="{3406E50E-A4DD-4D4F-8534-849CC1DBD022}" destId="{5D060A72-58A1-4BFC-9D89-8DD8BAE95706}" srcOrd="0" destOrd="0" presId="urn:microsoft.com/office/officeart/2005/8/layout/process4"/>
    <dgm:cxn modelId="{501C9667-157F-44DD-A0BE-57CE2469AF81}" type="presOf" srcId="{50E71B82-E795-4F52-A83C-E390FDF245B4}" destId="{0D491D84-C38D-4081-AA3D-5928C602B4CF}" srcOrd="0" destOrd="0" presId="urn:microsoft.com/office/officeart/2005/8/layout/process4"/>
    <dgm:cxn modelId="{CAACEF7B-CE03-443B-940A-75EF32F18BAE}" type="presOf" srcId="{A4897C00-BA94-40B5-856F-4D2810153A24}" destId="{2BDB1809-5035-4101-9690-D7DEA550F70C}" srcOrd="0" destOrd="0" presId="urn:microsoft.com/office/officeart/2005/8/layout/process4"/>
    <dgm:cxn modelId="{F368147C-95B2-4AE6-AFE1-9872268728F2}" srcId="{A09B3FAD-2E27-4F40-B476-232D3461E69D}" destId="{3406E50E-A4DD-4D4F-8534-849CC1DBD022}" srcOrd="3" destOrd="0" parTransId="{DCADDD18-5D8A-4955-AA9D-83AF8740E061}" sibTransId="{5DA8B34C-FA89-4512-951F-7D6CF2DECD92}"/>
    <dgm:cxn modelId="{EB096D12-A90D-4DB5-913E-DA0D403B9F1F}" type="presParOf" srcId="{437043CE-B7C1-42EC-AE63-85FC1080A615}" destId="{56158043-4236-406C-811B-5B8C3CABE53F}" srcOrd="0" destOrd="0" presId="urn:microsoft.com/office/officeart/2005/8/layout/process4"/>
    <dgm:cxn modelId="{B90B6B26-6A13-483F-B17D-52846433CFC1}" type="presParOf" srcId="{56158043-4236-406C-811B-5B8C3CABE53F}" destId="{5D060A72-58A1-4BFC-9D89-8DD8BAE95706}" srcOrd="0" destOrd="0" presId="urn:microsoft.com/office/officeart/2005/8/layout/process4"/>
    <dgm:cxn modelId="{D13E7ACB-0CBB-474D-9337-B6BC264B775A}" type="presParOf" srcId="{437043CE-B7C1-42EC-AE63-85FC1080A615}" destId="{E1496DEB-C958-464D-B8E5-3EEF34103C66}" srcOrd="1" destOrd="0" presId="urn:microsoft.com/office/officeart/2005/8/layout/process4"/>
    <dgm:cxn modelId="{EEC67C13-7B27-4E49-A8BE-4D36012DFF91}" type="presParOf" srcId="{437043CE-B7C1-42EC-AE63-85FC1080A615}" destId="{7D2D265B-D2A7-4000-932A-719DE0CFE923}" srcOrd="2" destOrd="0" presId="urn:microsoft.com/office/officeart/2005/8/layout/process4"/>
    <dgm:cxn modelId="{ABD94AAD-C2DD-4D2F-BFB4-ADC1657F1769}" type="presParOf" srcId="{7D2D265B-D2A7-4000-932A-719DE0CFE923}" destId="{2BDB1809-5035-4101-9690-D7DEA550F70C}" srcOrd="0" destOrd="0" presId="urn:microsoft.com/office/officeart/2005/8/layout/process4"/>
    <dgm:cxn modelId="{07125AB8-C2F3-4957-A401-671087FD1078}" type="presParOf" srcId="{437043CE-B7C1-42EC-AE63-85FC1080A615}" destId="{7C49E210-3232-4F4C-BB96-66DFD8FB083A}" srcOrd="3" destOrd="0" presId="urn:microsoft.com/office/officeart/2005/8/layout/process4"/>
    <dgm:cxn modelId="{9806A63B-8E8F-4513-96B1-C38E0C9A3054}" type="presParOf" srcId="{437043CE-B7C1-42EC-AE63-85FC1080A615}" destId="{CF4FF19C-BE0A-441B-A26D-C5763F996B8E}" srcOrd="4" destOrd="0" presId="urn:microsoft.com/office/officeart/2005/8/layout/process4"/>
    <dgm:cxn modelId="{49F75284-9C2A-4ABC-A3E3-3ADD720CE15A}" type="presParOf" srcId="{CF4FF19C-BE0A-441B-A26D-C5763F996B8E}" destId="{96DA5FA4-9CD8-498B-BB3E-5B101D1C35A8}" srcOrd="0" destOrd="0" presId="urn:microsoft.com/office/officeart/2005/8/layout/process4"/>
    <dgm:cxn modelId="{647AE112-37D3-473C-9F8A-7140A1D42750}" type="presParOf" srcId="{437043CE-B7C1-42EC-AE63-85FC1080A615}" destId="{32C968A7-2922-4A4F-A90E-2AED1E3F52ED}" srcOrd="5" destOrd="0" presId="urn:microsoft.com/office/officeart/2005/8/layout/process4"/>
    <dgm:cxn modelId="{505C45FC-B666-406A-802E-030D94763E1D}" type="presParOf" srcId="{437043CE-B7C1-42EC-AE63-85FC1080A615}" destId="{2FA98FC4-2F47-4DF7-B099-FEF1C5F2011B}" srcOrd="6" destOrd="0" presId="urn:microsoft.com/office/officeart/2005/8/layout/process4"/>
    <dgm:cxn modelId="{03190127-6862-48A0-9EBC-E78EAA0A7C1E}" type="presParOf" srcId="{2FA98FC4-2F47-4DF7-B099-FEF1C5F2011B}" destId="{0D491D84-C38D-4081-AA3D-5928C602B4C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D6D66A-D8CA-49E0-91B0-C086D17F663E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55A1295-13D3-4809-84A7-13729C329A21}">
      <dgm:prSet phldrT="[文字]"/>
      <dgm:spPr/>
      <dgm:t>
        <a:bodyPr/>
        <a:lstStyle/>
        <a:p>
          <a:r>
            <a:rPr lang="zh-TW" altLang="en-US" dirty="0" smtClean="0"/>
            <a:t>壓力</a:t>
          </a:r>
          <a:endParaRPr lang="zh-TW" altLang="en-US" dirty="0"/>
        </a:p>
      </dgm:t>
    </dgm:pt>
    <dgm:pt modelId="{B70283D9-3F73-45E2-BBF7-79E0280318F0}" type="par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9C0E4885-4419-47F6-A41A-284A34E620CD}" type="sibTrans" cxnId="{4976DD71-BEEF-4D21-9FEA-759AD8FE2337}">
      <dgm:prSet/>
      <dgm:spPr/>
      <dgm:t>
        <a:bodyPr/>
        <a:lstStyle/>
        <a:p>
          <a:endParaRPr lang="zh-TW" altLang="en-US"/>
        </a:p>
      </dgm:t>
    </dgm:pt>
    <dgm:pt modelId="{5053E043-207A-462C-9B6C-7FFF6DB98A63}">
      <dgm:prSet phldrT="[文字]" custT="1"/>
      <dgm:spPr/>
      <dgm:t>
        <a:bodyPr/>
        <a:lstStyle/>
        <a:p>
          <a:r>
            <a:rPr lang="zh-TW" altLang="en-US" sz="3600" dirty="0" smtClean="0"/>
            <a:t>執行測試</a:t>
          </a:r>
          <a:endParaRPr lang="zh-TW" altLang="en-US" sz="3600" dirty="0"/>
        </a:p>
      </dgm:t>
    </dgm:pt>
    <dgm:pt modelId="{564CEE4B-F398-4FCC-8A66-8F92898432FA}" type="par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266BE57-50EC-4504-8D91-38331FCB5802}" type="sibTrans" cxnId="{461E2183-C9F8-4099-813C-94040FB66D9F}">
      <dgm:prSet/>
      <dgm:spPr/>
      <dgm:t>
        <a:bodyPr/>
        <a:lstStyle/>
        <a:p>
          <a:endParaRPr lang="zh-TW" altLang="en-US"/>
        </a:p>
      </dgm:t>
    </dgm:pt>
    <dgm:pt modelId="{4380DD99-D5FB-4548-A9E9-2B636D542924}" type="pres">
      <dgm:prSet presAssocID="{5CD6D66A-D8CA-49E0-91B0-C086D17F663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AE5D68A-869B-4A0D-96C2-3AEF94E8AEF1}" type="pres">
      <dgm:prSet presAssocID="{855A1295-13D3-4809-84A7-13729C329A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913FA8-B950-404C-A3D1-553B398C4FDE}" type="pres">
      <dgm:prSet presAssocID="{9C0E4885-4419-47F6-A41A-284A34E620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B40F5BC-9958-4134-8075-114CDB26D4F3}" type="pres">
      <dgm:prSet presAssocID="{9C0E4885-4419-47F6-A41A-284A34E620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7039FB9-EE78-4EC8-9526-0F0FD6B89E40}" type="pres">
      <dgm:prSet presAssocID="{5053E043-207A-462C-9B6C-7FFF6DB98A6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B279D-C995-41C1-BC6E-89AF9DF13FAE}" type="pres">
      <dgm:prSet presAssocID="{4266BE57-50EC-4504-8D91-38331FCB5802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2F6EFFC-C4E5-4071-A21A-13203A56CF5F}" type="pres">
      <dgm:prSet presAssocID="{4266BE57-50EC-4504-8D91-38331FCB5802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461E2183-C9F8-4099-813C-94040FB66D9F}" srcId="{5CD6D66A-D8CA-49E0-91B0-C086D17F663E}" destId="{5053E043-207A-462C-9B6C-7FFF6DB98A63}" srcOrd="1" destOrd="0" parTransId="{564CEE4B-F398-4FCC-8A66-8F92898432FA}" sibTransId="{4266BE57-50EC-4504-8D91-38331FCB5802}"/>
    <dgm:cxn modelId="{C84A6692-2C1D-4979-B8ED-484CB46B66B1}" type="presOf" srcId="{5CD6D66A-D8CA-49E0-91B0-C086D17F663E}" destId="{4380DD99-D5FB-4548-A9E9-2B636D542924}" srcOrd="0" destOrd="0" presId="urn:microsoft.com/office/officeart/2005/8/layout/cycle2"/>
    <dgm:cxn modelId="{1D8382C6-3978-44E6-BA95-331E55941891}" type="presOf" srcId="{855A1295-13D3-4809-84A7-13729C329A21}" destId="{9AE5D68A-869B-4A0D-96C2-3AEF94E8AEF1}" srcOrd="0" destOrd="0" presId="urn:microsoft.com/office/officeart/2005/8/layout/cycle2"/>
    <dgm:cxn modelId="{BEA3C74F-A2FF-45ED-AEA4-D65675834C29}" type="presOf" srcId="{5053E043-207A-462C-9B6C-7FFF6DB98A63}" destId="{07039FB9-EE78-4EC8-9526-0F0FD6B89E40}" srcOrd="0" destOrd="0" presId="urn:microsoft.com/office/officeart/2005/8/layout/cycle2"/>
    <dgm:cxn modelId="{4697E964-4E52-451B-AD23-EAB78421C294}" type="presOf" srcId="{4266BE57-50EC-4504-8D91-38331FCB5802}" destId="{92AB279D-C995-41C1-BC6E-89AF9DF13FAE}" srcOrd="0" destOrd="0" presId="urn:microsoft.com/office/officeart/2005/8/layout/cycle2"/>
    <dgm:cxn modelId="{88117951-E0E2-44CE-B1CF-0A3ECD3E8AB7}" type="presOf" srcId="{9C0E4885-4419-47F6-A41A-284A34E620CD}" destId="{FB40F5BC-9958-4134-8075-114CDB26D4F3}" srcOrd="1" destOrd="0" presId="urn:microsoft.com/office/officeart/2005/8/layout/cycle2"/>
    <dgm:cxn modelId="{6F2DFA74-CA0E-4B1A-95F9-B6A56126210A}" type="presOf" srcId="{9C0E4885-4419-47F6-A41A-284A34E620CD}" destId="{A5913FA8-B950-404C-A3D1-553B398C4FDE}" srcOrd="0" destOrd="0" presId="urn:microsoft.com/office/officeart/2005/8/layout/cycle2"/>
    <dgm:cxn modelId="{4976DD71-BEEF-4D21-9FEA-759AD8FE2337}" srcId="{5CD6D66A-D8CA-49E0-91B0-C086D17F663E}" destId="{855A1295-13D3-4809-84A7-13729C329A21}" srcOrd="0" destOrd="0" parTransId="{B70283D9-3F73-45E2-BBF7-79E0280318F0}" sibTransId="{9C0E4885-4419-47F6-A41A-284A34E620CD}"/>
    <dgm:cxn modelId="{1EC8B814-6333-41D7-8346-759EDCD78FC5}" type="presOf" srcId="{4266BE57-50EC-4504-8D91-38331FCB5802}" destId="{92F6EFFC-C4E5-4071-A21A-13203A56CF5F}" srcOrd="1" destOrd="0" presId="urn:microsoft.com/office/officeart/2005/8/layout/cycle2"/>
    <dgm:cxn modelId="{ED35CD0B-6460-4E0B-AEFC-D99B132E5B64}" type="presParOf" srcId="{4380DD99-D5FB-4548-A9E9-2B636D542924}" destId="{9AE5D68A-869B-4A0D-96C2-3AEF94E8AEF1}" srcOrd="0" destOrd="0" presId="urn:microsoft.com/office/officeart/2005/8/layout/cycle2"/>
    <dgm:cxn modelId="{8222BE63-C496-46E2-9370-D8EABDF0AB7B}" type="presParOf" srcId="{4380DD99-D5FB-4548-A9E9-2B636D542924}" destId="{A5913FA8-B950-404C-A3D1-553B398C4FDE}" srcOrd="1" destOrd="0" presId="urn:microsoft.com/office/officeart/2005/8/layout/cycle2"/>
    <dgm:cxn modelId="{5F8764A0-478A-4CD7-966D-6325CD0C610C}" type="presParOf" srcId="{A5913FA8-B950-404C-A3D1-553B398C4FDE}" destId="{FB40F5BC-9958-4134-8075-114CDB26D4F3}" srcOrd="0" destOrd="0" presId="urn:microsoft.com/office/officeart/2005/8/layout/cycle2"/>
    <dgm:cxn modelId="{68EAABEC-7CE5-443B-976A-DE2956AF9B83}" type="presParOf" srcId="{4380DD99-D5FB-4548-A9E9-2B636D542924}" destId="{07039FB9-EE78-4EC8-9526-0F0FD6B89E40}" srcOrd="2" destOrd="0" presId="urn:microsoft.com/office/officeart/2005/8/layout/cycle2"/>
    <dgm:cxn modelId="{DD5C2AF9-3FCC-48E2-AE1E-88C4525D90EF}" type="presParOf" srcId="{4380DD99-D5FB-4548-A9E9-2B636D542924}" destId="{92AB279D-C995-41C1-BC6E-89AF9DF13FAE}" srcOrd="3" destOrd="0" presId="urn:microsoft.com/office/officeart/2005/8/layout/cycle2"/>
    <dgm:cxn modelId="{B3203C31-DB2F-47F8-9F37-961261AD3DE7}" type="presParOf" srcId="{92AB279D-C995-41C1-BC6E-89AF9DF13FAE}" destId="{92F6EFFC-C4E5-4071-A21A-13203A56CF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C5D718-3606-40B1-B175-EC2B554AA65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4824520-1B50-421A-A734-FEDB34CC7A42}">
      <dgm:prSet phldrT="[文字]"/>
      <dgm:spPr/>
      <dgm:t>
        <a:bodyPr/>
        <a:lstStyle/>
        <a:p>
          <a:r>
            <a:rPr lang="zh-TW" altLang="en-US" dirty="0" smtClean="0"/>
            <a:t>員工</a:t>
          </a:r>
          <a:endParaRPr lang="zh-TW" altLang="en-US" dirty="0"/>
        </a:p>
      </dgm:t>
    </dgm:pt>
    <dgm:pt modelId="{4634283D-063F-4581-ABEB-DDB0A1043448}" type="par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C91AA88B-6FB9-40AE-BBF5-8BA34EB590B9}" type="sib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B80A428E-17B5-4D8E-A295-7B91ECEE1710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5E197CF4-9D95-4CC2-9A26-FCEF56340AA4}" type="par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E9BC5B95-E5D5-4D1B-A951-C7BC668B61B7}" type="sib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030C7ECB-7991-438C-9B87-510F67F8B25F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F18ED2D5-9635-4957-947D-1823B899BF2F}" type="par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AB7B3C4B-67B6-476B-8B6B-96E79C5C53C1}" type="sib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2BB4D73A-4BE8-43D7-B456-2850E69BD165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FE7A8CBB-7110-47D5-8672-2E848DA89B9B}" type="par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1FA85DB8-B689-44BE-8AE1-601EB06978FF}" type="sib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46B434FF-89FC-4616-8C51-28A29B71F9F3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2E2F4E4E-3CF3-4C40-9A62-3FC6B53F2ADB}" type="par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FD407D6E-1312-40B5-A17E-11DE7827FE4D}" type="sib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9A45BA79-D380-4A84-82AA-D12F15CD4DE2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679521CC-303F-45A8-88D9-3150134A85A9}" type="par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A099B445-252C-48CF-96C7-4DEAC8F5AAA2}" type="sib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3ADE4936-546B-47C3-9C20-4CE6D6C2D67D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4C3AD82E-47FB-4E04-BD62-FFF2C27771EB}" type="par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5F2FE037-609D-455F-9F59-D7DAEB45019C}" type="sib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7B1A9D70-E71B-4733-B70D-8D5999CB7CE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4FC7B50-7042-4317-9EB4-A56352340C05}" type="par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3F2899BE-C38F-4AC8-9C66-DDCA7D5645FC}" type="sib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F25DE279-0F74-49F8-9742-F590E2B9EC1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7CD4C2A3-24FA-46C9-920D-2C4F18139B3F}" type="par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D4A6D0C7-2A39-410D-B240-CC6C9D194B9E}" type="sib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B21CB28D-E438-48A8-BB61-01F004F37561}" type="pres">
      <dgm:prSet presAssocID="{CDC5D718-3606-40B1-B175-EC2B554AA6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3CBF4C-89BC-4DEE-97BA-5DBDDBE7E89F}" type="pres">
      <dgm:prSet presAssocID="{64824520-1B50-421A-A734-FEDB34CC7A42}" presName="hierRoot1" presStyleCnt="0">
        <dgm:presLayoutVars>
          <dgm:hierBranch val="init"/>
        </dgm:presLayoutVars>
      </dgm:prSet>
      <dgm:spPr/>
    </dgm:pt>
    <dgm:pt modelId="{2FD15034-6988-45A8-BA66-FC2DB074DA86}" type="pres">
      <dgm:prSet presAssocID="{64824520-1B50-421A-A734-FEDB34CC7A42}" presName="rootComposite1" presStyleCnt="0"/>
      <dgm:spPr/>
    </dgm:pt>
    <dgm:pt modelId="{58326C14-0823-44FF-A8E6-2BDAED4EC33F}" type="pres">
      <dgm:prSet presAssocID="{64824520-1B50-421A-A734-FEDB34CC7A42}" presName="rootText1" presStyleLbl="node0" presStyleIdx="0" presStyleCnt="1">
        <dgm:presLayoutVars>
          <dgm:chPref val="3"/>
        </dgm:presLayoutVars>
      </dgm:prSet>
      <dgm:spPr/>
    </dgm:pt>
    <dgm:pt modelId="{CE9169E1-7D1E-451C-A36F-94163E3FF3FB}" type="pres">
      <dgm:prSet presAssocID="{64824520-1B50-421A-A734-FEDB34CC7A42}" presName="rootConnector1" presStyleLbl="node1" presStyleIdx="0" presStyleCnt="0"/>
      <dgm:spPr/>
    </dgm:pt>
    <dgm:pt modelId="{395C123D-8CF1-4AD8-91F8-F06247523DD0}" type="pres">
      <dgm:prSet presAssocID="{64824520-1B50-421A-A734-FEDB34CC7A42}" presName="hierChild2" presStyleCnt="0"/>
      <dgm:spPr/>
    </dgm:pt>
    <dgm:pt modelId="{B255D3D1-1F8C-44E7-BD78-466E5F259AD9}" type="pres">
      <dgm:prSet presAssocID="{5E197CF4-9D95-4CC2-9A26-FCEF56340AA4}" presName="Name37" presStyleLbl="parChTrans1D2" presStyleIdx="0" presStyleCnt="4"/>
      <dgm:spPr/>
    </dgm:pt>
    <dgm:pt modelId="{54637F82-72A7-4223-8866-2AE2CC5C6C92}" type="pres">
      <dgm:prSet presAssocID="{B80A428E-17B5-4D8E-A295-7B91ECEE1710}" presName="hierRoot2" presStyleCnt="0">
        <dgm:presLayoutVars>
          <dgm:hierBranch val="init"/>
        </dgm:presLayoutVars>
      </dgm:prSet>
      <dgm:spPr/>
    </dgm:pt>
    <dgm:pt modelId="{FC49A03D-2C60-4CA0-90E5-430C6E86E7B6}" type="pres">
      <dgm:prSet presAssocID="{B80A428E-17B5-4D8E-A295-7B91ECEE1710}" presName="rootComposite" presStyleCnt="0"/>
      <dgm:spPr/>
    </dgm:pt>
    <dgm:pt modelId="{49C35F4F-E783-4B37-82B4-24D4B7D017CF}" type="pres">
      <dgm:prSet presAssocID="{B80A428E-17B5-4D8E-A295-7B91ECEE1710}" presName="rootText" presStyleLbl="node2" presStyleIdx="0" presStyleCnt="4">
        <dgm:presLayoutVars>
          <dgm:chPref val="3"/>
        </dgm:presLayoutVars>
      </dgm:prSet>
      <dgm:spPr/>
    </dgm:pt>
    <dgm:pt modelId="{7D5D7C91-14D1-4D32-B581-351F10B7FE81}" type="pres">
      <dgm:prSet presAssocID="{B80A428E-17B5-4D8E-A295-7B91ECEE1710}" presName="rootConnector" presStyleLbl="node2" presStyleIdx="0" presStyleCnt="4"/>
      <dgm:spPr/>
    </dgm:pt>
    <dgm:pt modelId="{9A97E38E-9CA5-4B48-8563-1100E6F2C765}" type="pres">
      <dgm:prSet presAssocID="{B80A428E-17B5-4D8E-A295-7B91ECEE1710}" presName="hierChild4" presStyleCnt="0"/>
      <dgm:spPr/>
    </dgm:pt>
    <dgm:pt modelId="{2F2B879D-8700-47AD-8746-119266B01CED}" type="pres">
      <dgm:prSet presAssocID="{679521CC-303F-45A8-88D9-3150134A85A9}" presName="Name37" presStyleLbl="parChTrans1D3" presStyleIdx="0" presStyleCnt="4"/>
      <dgm:spPr/>
    </dgm:pt>
    <dgm:pt modelId="{5098D012-567E-42B2-B2F6-775E266F4158}" type="pres">
      <dgm:prSet presAssocID="{9A45BA79-D380-4A84-82AA-D12F15CD4DE2}" presName="hierRoot2" presStyleCnt="0">
        <dgm:presLayoutVars>
          <dgm:hierBranch val="init"/>
        </dgm:presLayoutVars>
      </dgm:prSet>
      <dgm:spPr/>
    </dgm:pt>
    <dgm:pt modelId="{D192AC10-9642-4D77-8444-C91933513450}" type="pres">
      <dgm:prSet presAssocID="{9A45BA79-D380-4A84-82AA-D12F15CD4DE2}" presName="rootComposite" presStyleCnt="0"/>
      <dgm:spPr/>
    </dgm:pt>
    <dgm:pt modelId="{91A71702-93EB-4A84-9B03-E4DE57A8E181}" type="pres">
      <dgm:prSet presAssocID="{9A45BA79-D380-4A84-82AA-D12F15CD4DE2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F2968D-3B62-4321-9ED4-6C8B6198F7EA}" type="pres">
      <dgm:prSet presAssocID="{9A45BA79-D380-4A84-82AA-D12F15CD4DE2}" presName="rootConnector" presStyleLbl="node3" presStyleIdx="0" presStyleCnt="4"/>
      <dgm:spPr/>
    </dgm:pt>
    <dgm:pt modelId="{E41A1170-D968-439C-9EC3-2A9BA1CC3655}" type="pres">
      <dgm:prSet presAssocID="{9A45BA79-D380-4A84-82AA-D12F15CD4DE2}" presName="hierChild4" presStyleCnt="0"/>
      <dgm:spPr/>
    </dgm:pt>
    <dgm:pt modelId="{BB2A266C-1DC6-4E3E-9563-37656DF0B534}" type="pres">
      <dgm:prSet presAssocID="{9A45BA79-D380-4A84-82AA-D12F15CD4DE2}" presName="hierChild5" presStyleCnt="0"/>
      <dgm:spPr/>
    </dgm:pt>
    <dgm:pt modelId="{AFAE5C41-A46D-437D-9B7A-AE77A40783B5}" type="pres">
      <dgm:prSet presAssocID="{B80A428E-17B5-4D8E-A295-7B91ECEE1710}" presName="hierChild5" presStyleCnt="0"/>
      <dgm:spPr/>
    </dgm:pt>
    <dgm:pt modelId="{16F9229F-EE4B-4122-9AE1-17F769B3809F}" type="pres">
      <dgm:prSet presAssocID="{F18ED2D5-9635-4957-947D-1823B899BF2F}" presName="Name37" presStyleLbl="parChTrans1D2" presStyleIdx="1" presStyleCnt="4"/>
      <dgm:spPr/>
    </dgm:pt>
    <dgm:pt modelId="{6FE427CA-49EA-4230-98BF-2A7AC0074A38}" type="pres">
      <dgm:prSet presAssocID="{030C7ECB-7991-438C-9B87-510F67F8B25F}" presName="hierRoot2" presStyleCnt="0">
        <dgm:presLayoutVars>
          <dgm:hierBranch val="init"/>
        </dgm:presLayoutVars>
      </dgm:prSet>
      <dgm:spPr/>
    </dgm:pt>
    <dgm:pt modelId="{A4139B8F-26BF-42A3-8280-301FE9B0D32B}" type="pres">
      <dgm:prSet presAssocID="{030C7ECB-7991-438C-9B87-510F67F8B25F}" presName="rootComposite" presStyleCnt="0"/>
      <dgm:spPr/>
    </dgm:pt>
    <dgm:pt modelId="{786E43AA-3FA9-428C-AD3C-ECDE51866015}" type="pres">
      <dgm:prSet presAssocID="{030C7ECB-7991-438C-9B87-510F67F8B25F}" presName="rootText" presStyleLbl="node2" presStyleIdx="1" presStyleCnt="4">
        <dgm:presLayoutVars>
          <dgm:chPref val="3"/>
        </dgm:presLayoutVars>
      </dgm:prSet>
      <dgm:spPr/>
    </dgm:pt>
    <dgm:pt modelId="{6ACE7A11-841C-449D-87D3-83D72B8ACC40}" type="pres">
      <dgm:prSet presAssocID="{030C7ECB-7991-438C-9B87-510F67F8B25F}" presName="rootConnector" presStyleLbl="node2" presStyleIdx="1" presStyleCnt="4"/>
      <dgm:spPr/>
    </dgm:pt>
    <dgm:pt modelId="{56B107F5-4A64-4023-9E38-90788A436ED2}" type="pres">
      <dgm:prSet presAssocID="{030C7ECB-7991-438C-9B87-510F67F8B25F}" presName="hierChild4" presStyleCnt="0"/>
      <dgm:spPr/>
    </dgm:pt>
    <dgm:pt modelId="{D791D031-A3DA-44DD-84FF-BCAA7BF8C0B6}" type="pres">
      <dgm:prSet presAssocID="{4C3AD82E-47FB-4E04-BD62-FFF2C27771EB}" presName="Name37" presStyleLbl="parChTrans1D3" presStyleIdx="1" presStyleCnt="4"/>
      <dgm:spPr/>
    </dgm:pt>
    <dgm:pt modelId="{0361C1D3-8C2C-42A2-87DF-BDF9EC9B95C2}" type="pres">
      <dgm:prSet presAssocID="{3ADE4936-546B-47C3-9C20-4CE6D6C2D67D}" presName="hierRoot2" presStyleCnt="0">
        <dgm:presLayoutVars>
          <dgm:hierBranch val="init"/>
        </dgm:presLayoutVars>
      </dgm:prSet>
      <dgm:spPr/>
    </dgm:pt>
    <dgm:pt modelId="{B0A70C6A-5FE3-470E-9ABE-53B47734912E}" type="pres">
      <dgm:prSet presAssocID="{3ADE4936-546B-47C3-9C20-4CE6D6C2D67D}" presName="rootComposite" presStyleCnt="0"/>
      <dgm:spPr/>
    </dgm:pt>
    <dgm:pt modelId="{4BDE3670-9027-47B7-B2B0-C3C996C4E00B}" type="pres">
      <dgm:prSet presAssocID="{3ADE4936-546B-47C3-9C20-4CE6D6C2D67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38CB3B-AC95-4484-87BA-1E5F89AFCEA4}" type="pres">
      <dgm:prSet presAssocID="{3ADE4936-546B-47C3-9C20-4CE6D6C2D67D}" presName="rootConnector" presStyleLbl="node3" presStyleIdx="1" presStyleCnt="4"/>
      <dgm:spPr/>
    </dgm:pt>
    <dgm:pt modelId="{ACD4C9A8-66F2-411E-9054-8DADABF233C3}" type="pres">
      <dgm:prSet presAssocID="{3ADE4936-546B-47C3-9C20-4CE6D6C2D67D}" presName="hierChild4" presStyleCnt="0"/>
      <dgm:spPr/>
    </dgm:pt>
    <dgm:pt modelId="{DBBDAE18-9A06-445D-9632-BE1C9E7FCAD5}" type="pres">
      <dgm:prSet presAssocID="{3ADE4936-546B-47C3-9C20-4CE6D6C2D67D}" presName="hierChild5" presStyleCnt="0"/>
      <dgm:spPr/>
    </dgm:pt>
    <dgm:pt modelId="{73681A31-B47F-4E5F-B1D2-7EDBA23D1BD2}" type="pres">
      <dgm:prSet presAssocID="{030C7ECB-7991-438C-9B87-510F67F8B25F}" presName="hierChild5" presStyleCnt="0"/>
      <dgm:spPr/>
    </dgm:pt>
    <dgm:pt modelId="{5D41A757-15C6-4FEC-8A11-4C2E1DCDD1B1}" type="pres">
      <dgm:prSet presAssocID="{2E2F4E4E-3CF3-4C40-9A62-3FC6B53F2ADB}" presName="Name37" presStyleLbl="parChTrans1D2" presStyleIdx="2" presStyleCnt="4"/>
      <dgm:spPr/>
    </dgm:pt>
    <dgm:pt modelId="{4960B599-2F96-42A8-B424-40842946E050}" type="pres">
      <dgm:prSet presAssocID="{46B434FF-89FC-4616-8C51-28A29B71F9F3}" presName="hierRoot2" presStyleCnt="0">
        <dgm:presLayoutVars>
          <dgm:hierBranch val="init"/>
        </dgm:presLayoutVars>
      </dgm:prSet>
      <dgm:spPr/>
    </dgm:pt>
    <dgm:pt modelId="{A5E4B0D3-BD52-4E63-90B0-4C3A4D5DE96F}" type="pres">
      <dgm:prSet presAssocID="{46B434FF-89FC-4616-8C51-28A29B71F9F3}" presName="rootComposite" presStyleCnt="0"/>
      <dgm:spPr/>
    </dgm:pt>
    <dgm:pt modelId="{9F829B00-068F-4416-911D-765B95771602}" type="pres">
      <dgm:prSet presAssocID="{46B434FF-89FC-4616-8C51-28A29B71F9F3}" presName="rootText" presStyleLbl="node2" presStyleIdx="2" presStyleCnt="4">
        <dgm:presLayoutVars>
          <dgm:chPref val="3"/>
        </dgm:presLayoutVars>
      </dgm:prSet>
      <dgm:spPr/>
    </dgm:pt>
    <dgm:pt modelId="{44E82A7A-5404-4BF6-96F6-DF09513B808A}" type="pres">
      <dgm:prSet presAssocID="{46B434FF-89FC-4616-8C51-28A29B71F9F3}" presName="rootConnector" presStyleLbl="node2" presStyleIdx="2" presStyleCnt="4"/>
      <dgm:spPr/>
    </dgm:pt>
    <dgm:pt modelId="{DD40F18B-8CC5-4E18-9687-07A6EDDBC629}" type="pres">
      <dgm:prSet presAssocID="{46B434FF-89FC-4616-8C51-28A29B71F9F3}" presName="hierChild4" presStyleCnt="0"/>
      <dgm:spPr/>
    </dgm:pt>
    <dgm:pt modelId="{722E6BE4-0346-43FD-ABC7-32445FC79638}" type="pres">
      <dgm:prSet presAssocID="{E4FC7B50-7042-4317-9EB4-A56352340C05}" presName="Name37" presStyleLbl="parChTrans1D3" presStyleIdx="2" presStyleCnt="4"/>
      <dgm:spPr/>
    </dgm:pt>
    <dgm:pt modelId="{B8380ABC-6713-47AE-8655-BC96C9DD3AF1}" type="pres">
      <dgm:prSet presAssocID="{7B1A9D70-E71B-4733-B70D-8D5999CB7CEA}" presName="hierRoot2" presStyleCnt="0">
        <dgm:presLayoutVars>
          <dgm:hierBranch val="init"/>
        </dgm:presLayoutVars>
      </dgm:prSet>
      <dgm:spPr/>
    </dgm:pt>
    <dgm:pt modelId="{BD89CB2D-AEB6-4901-BC7A-38281736C408}" type="pres">
      <dgm:prSet presAssocID="{7B1A9D70-E71B-4733-B70D-8D5999CB7CEA}" presName="rootComposite" presStyleCnt="0"/>
      <dgm:spPr/>
    </dgm:pt>
    <dgm:pt modelId="{1C32F931-B3A0-4A22-9EBF-A33CE9AB148D}" type="pres">
      <dgm:prSet presAssocID="{7B1A9D70-E71B-4733-B70D-8D5999CB7CE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BA5CC7C-CC45-475A-BF3F-E555A8C398A3}" type="pres">
      <dgm:prSet presAssocID="{7B1A9D70-E71B-4733-B70D-8D5999CB7CEA}" presName="rootConnector" presStyleLbl="node3" presStyleIdx="2" presStyleCnt="4"/>
      <dgm:spPr/>
    </dgm:pt>
    <dgm:pt modelId="{D55947BF-FDF2-4510-8DC9-40646B52E6C1}" type="pres">
      <dgm:prSet presAssocID="{7B1A9D70-E71B-4733-B70D-8D5999CB7CEA}" presName="hierChild4" presStyleCnt="0"/>
      <dgm:spPr/>
    </dgm:pt>
    <dgm:pt modelId="{B3691BBF-15A5-4872-8EB0-9F13EE96F001}" type="pres">
      <dgm:prSet presAssocID="{7B1A9D70-E71B-4733-B70D-8D5999CB7CEA}" presName="hierChild5" presStyleCnt="0"/>
      <dgm:spPr/>
    </dgm:pt>
    <dgm:pt modelId="{110A8790-2EF2-4D83-AAD2-DD72C35B6F6A}" type="pres">
      <dgm:prSet presAssocID="{46B434FF-89FC-4616-8C51-28A29B71F9F3}" presName="hierChild5" presStyleCnt="0"/>
      <dgm:spPr/>
    </dgm:pt>
    <dgm:pt modelId="{7AFD386A-4E92-44C9-939F-EB9775488FF9}" type="pres">
      <dgm:prSet presAssocID="{FE7A8CBB-7110-47D5-8672-2E848DA89B9B}" presName="Name37" presStyleLbl="parChTrans1D2" presStyleIdx="3" presStyleCnt="4"/>
      <dgm:spPr/>
    </dgm:pt>
    <dgm:pt modelId="{3974243A-DAF2-4717-9B08-C7305966ED59}" type="pres">
      <dgm:prSet presAssocID="{2BB4D73A-4BE8-43D7-B456-2850E69BD165}" presName="hierRoot2" presStyleCnt="0">
        <dgm:presLayoutVars>
          <dgm:hierBranch val="init"/>
        </dgm:presLayoutVars>
      </dgm:prSet>
      <dgm:spPr/>
    </dgm:pt>
    <dgm:pt modelId="{1EB6C4EC-AEC0-4F32-8BB4-538633C9E30A}" type="pres">
      <dgm:prSet presAssocID="{2BB4D73A-4BE8-43D7-B456-2850E69BD165}" presName="rootComposite" presStyleCnt="0"/>
      <dgm:spPr/>
    </dgm:pt>
    <dgm:pt modelId="{692107B7-6D27-4667-AEF0-1AE532316094}" type="pres">
      <dgm:prSet presAssocID="{2BB4D73A-4BE8-43D7-B456-2850E69BD165}" presName="rootText" presStyleLbl="node2" presStyleIdx="3" presStyleCnt="4">
        <dgm:presLayoutVars>
          <dgm:chPref val="3"/>
        </dgm:presLayoutVars>
      </dgm:prSet>
      <dgm:spPr/>
    </dgm:pt>
    <dgm:pt modelId="{FC868C76-2B29-4AB4-8BDC-81212C7FBB67}" type="pres">
      <dgm:prSet presAssocID="{2BB4D73A-4BE8-43D7-B456-2850E69BD165}" presName="rootConnector" presStyleLbl="node2" presStyleIdx="3" presStyleCnt="4"/>
      <dgm:spPr/>
    </dgm:pt>
    <dgm:pt modelId="{FA8366FC-853A-4A42-AF45-6FF72FE21CD1}" type="pres">
      <dgm:prSet presAssocID="{2BB4D73A-4BE8-43D7-B456-2850E69BD165}" presName="hierChild4" presStyleCnt="0"/>
      <dgm:spPr/>
    </dgm:pt>
    <dgm:pt modelId="{32C265B4-E8EB-4826-8BC0-68A5AE0ADA2B}" type="pres">
      <dgm:prSet presAssocID="{7CD4C2A3-24FA-46C9-920D-2C4F18139B3F}" presName="Name37" presStyleLbl="parChTrans1D3" presStyleIdx="3" presStyleCnt="4"/>
      <dgm:spPr/>
    </dgm:pt>
    <dgm:pt modelId="{5C769092-6FFC-4267-A178-50A435D6F5D6}" type="pres">
      <dgm:prSet presAssocID="{F25DE279-0F74-49F8-9742-F590E2B9EC1A}" presName="hierRoot2" presStyleCnt="0">
        <dgm:presLayoutVars>
          <dgm:hierBranch val="init"/>
        </dgm:presLayoutVars>
      </dgm:prSet>
      <dgm:spPr/>
    </dgm:pt>
    <dgm:pt modelId="{3187B500-28A7-4CDB-801C-C57D59442994}" type="pres">
      <dgm:prSet presAssocID="{F25DE279-0F74-49F8-9742-F590E2B9EC1A}" presName="rootComposite" presStyleCnt="0"/>
      <dgm:spPr/>
    </dgm:pt>
    <dgm:pt modelId="{ACB6E2C3-1D41-4FA3-9213-7150D9E75634}" type="pres">
      <dgm:prSet presAssocID="{F25DE279-0F74-49F8-9742-F590E2B9EC1A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5E5BD2-63B0-4EBA-BE4F-8ABC4123748A}" type="pres">
      <dgm:prSet presAssocID="{F25DE279-0F74-49F8-9742-F590E2B9EC1A}" presName="rootConnector" presStyleLbl="node3" presStyleIdx="3" presStyleCnt="4"/>
      <dgm:spPr/>
    </dgm:pt>
    <dgm:pt modelId="{4E9A9404-CD3F-42A6-B6D7-6F83D9B3DB4D}" type="pres">
      <dgm:prSet presAssocID="{F25DE279-0F74-49F8-9742-F590E2B9EC1A}" presName="hierChild4" presStyleCnt="0"/>
      <dgm:spPr/>
    </dgm:pt>
    <dgm:pt modelId="{F22BB9B8-8E56-473E-B432-F254563B7438}" type="pres">
      <dgm:prSet presAssocID="{F25DE279-0F74-49F8-9742-F590E2B9EC1A}" presName="hierChild5" presStyleCnt="0"/>
      <dgm:spPr/>
    </dgm:pt>
    <dgm:pt modelId="{86D72945-AD7B-445E-AED5-77515FAE776C}" type="pres">
      <dgm:prSet presAssocID="{2BB4D73A-4BE8-43D7-B456-2850E69BD165}" presName="hierChild5" presStyleCnt="0"/>
      <dgm:spPr/>
    </dgm:pt>
    <dgm:pt modelId="{8443A347-4C82-4EE8-A67A-8D78DBDBA754}" type="pres">
      <dgm:prSet presAssocID="{64824520-1B50-421A-A734-FEDB34CC7A42}" presName="hierChild3" presStyleCnt="0"/>
      <dgm:spPr/>
    </dgm:pt>
  </dgm:ptLst>
  <dgm:cxnLst>
    <dgm:cxn modelId="{53449AF9-993E-42D1-BB46-63E6CA33D5B5}" type="presOf" srcId="{3ADE4936-546B-47C3-9C20-4CE6D6C2D67D}" destId="{3738CB3B-AC95-4484-87BA-1E5F89AFCEA4}" srcOrd="1" destOrd="0" presId="urn:microsoft.com/office/officeart/2005/8/layout/orgChart1"/>
    <dgm:cxn modelId="{70A75921-D21D-4189-88F0-0852FAE2A502}" type="presOf" srcId="{3ADE4936-546B-47C3-9C20-4CE6D6C2D67D}" destId="{4BDE3670-9027-47B7-B2B0-C3C996C4E00B}" srcOrd="0" destOrd="0" presId="urn:microsoft.com/office/officeart/2005/8/layout/orgChart1"/>
    <dgm:cxn modelId="{40BFAACD-2016-417B-A229-AF7B67DE94C6}" type="presOf" srcId="{030C7ECB-7991-438C-9B87-510F67F8B25F}" destId="{6ACE7A11-841C-449D-87D3-83D72B8ACC40}" srcOrd="1" destOrd="0" presId="urn:microsoft.com/office/officeart/2005/8/layout/orgChart1"/>
    <dgm:cxn modelId="{A18D34B2-77AB-4DFD-B5E3-415370815635}" srcId="{46B434FF-89FC-4616-8C51-28A29B71F9F3}" destId="{7B1A9D70-E71B-4733-B70D-8D5999CB7CEA}" srcOrd="0" destOrd="0" parTransId="{E4FC7B50-7042-4317-9EB4-A56352340C05}" sibTransId="{3F2899BE-C38F-4AC8-9C66-DDCA7D5645FC}"/>
    <dgm:cxn modelId="{FFDC257F-A50B-47E8-A86D-0CEC1100EEC0}" srcId="{64824520-1B50-421A-A734-FEDB34CC7A42}" destId="{2BB4D73A-4BE8-43D7-B456-2850E69BD165}" srcOrd="3" destOrd="0" parTransId="{FE7A8CBB-7110-47D5-8672-2E848DA89B9B}" sibTransId="{1FA85DB8-B689-44BE-8AE1-601EB06978FF}"/>
    <dgm:cxn modelId="{B296A90D-948D-4CBF-8D1E-392197B73F84}" type="presOf" srcId="{B80A428E-17B5-4D8E-A295-7B91ECEE1710}" destId="{49C35F4F-E783-4B37-82B4-24D4B7D017CF}" srcOrd="0" destOrd="0" presId="urn:microsoft.com/office/officeart/2005/8/layout/orgChart1"/>
    <dgm:cxn modelId="{D5914CB3-254A-4CF4-A97F-4C67A766A038}" type="presOf" srcId="{46B434FF-89FC-4616-8C51-28A29B71F9F3}" destId="{9F829B00-068F-4416-911D-765B95771602}" srcOrd="0" destOrd="0" presId="urn:microsoft.com/office/officeart/2005/8/layout/orgChart1"/>
    <dgm:cxn modelId="{DF7A6FC1-A9FB-474C-A83B-245D991D1206}" srcId="{B80A428E-17B5-4D8E-A295-7B91ECEE1710}" destId="{9A45BA79-D380-4A84-82AA-D12F15CD4DE2}" srcOrd="0" destOrd="0" parTransId="{679521CC-303F-45A8-88D9-3150134A85A9}" sibTransId="{A099B445-252C-48CF-96C7-4DEAC8F5AAA2}"/>
    <dgm:cxn modelId="{5ED8E8CD-21D2-4774-AEBD-FBD8BDA0B700}" type="presOf" srcId="{E4FC7B50-7042-4317-9EB4-A56352340C05}" destId="{722E6BE4-0346-43FD-ABC7-32445FC79638}" srcOrd="0" destOrd="0" presId="urn:microsoft.com/office/officeart/2005/8/layout/orgChart1"/>
    <dgm:cxn modelId="{16900368-781B-4D41-838A-74E98E56CBF6}" type="presOf" srcId="{679521CC-303F-45A8-88D9-3150134A85A9}" destId="{2F2B879D-8700-47AD-8746-119266B01CED}" srcOrd="0" destOrd="0" presId="urn:microsoft.com/office/officeart/2005/8/layout/orgChart1"/>
    <dgm:cxn modelId="{48BECC78-4D27-45B7-A294-D02B85FE30EC}" type="presOf" srcId="{7CD4C2A3-24FA-46C9-920D-2C4F18139B3F}" destId="{32C265B4-E8EB-4826-8BC0-68A5AE0ADA2B}" srcOrd="0" destOrd="0" presId="urn:microsoft.com/office/officeart/2005/8/layout/orgChart1"/>
    <dgm:cxn modelId="{653F2657-F5D6-4BBA-94F7-A780907F436B}" srcId="{64824520-1B50-421A-A734-FEDB34CC7A42}" destId="{B80A428E-17B5-4D8E-A295-7B91ECEE1710}" srcOrd="0" destOrd="0" parTransId="{5E197CF4-9D95-4CC2-9A26-FCEF56340AA4}" sibTransId="{E9BC5B95-E5D5-4D1B-A951-C7BC668B61B7}"/>
    <dgm:cxn modelId="{B2B83383-1AF6-4683-B553-677DC4BE1C97}" type="presOf" srcId="{2E2F4E4E-3CF3-4C40-9A62-3FC6B53F2ADB}" destId="{5D41A757-15C6-4FEC-8A11-4C2E1DCDD1B1}" srcOrd="0" destOrd="0" presId="urn:microsoft.com/office/officeart/2005/8/layout/orgChart1"/>
    <dgm:cxn modelId="{140E7059-41AA-4FB2-BA06-BDAB6877CF8A}" type="presOf" srcId="{64824520-1B50-421A-A734-FEDB34CC7A42}" destId="{CE9169E1-7D1E-451C-A36F-94163E3FF3FB}" srcOrd="1" destOrd="0" presId="urn:microsoft.com/office/officeart/2005/8/layout/orgChart1"/>
    <dgm:cxn modelId="{11FD9D33-D98B-42CF-AC45-9AC8C5E21029}" srcId="{030C7ECB-7991-438C-9B87-510F67F8B25F}" destId="{3ADE4936-546B-47C3-9C20-4CE6D6C2D67D}" srcOrd="0" destOrd="0" parTransId="{4C3AD82E-47FB-4E04-BD62-FFF2C27771EB}" sibTransId="{5F2FE037-609D-455F-9F59-D7DAEB45019C}"/>
    <dgm:cxn modelId="{92EE2AA6-61FD-4824-B05F-1A7A283518F4}" type="presOf" srcId="{4C3AD82E-47FB-4E04-BD62-FFF2C27771EB}" destId="{D791D031-A3DA-44DD-84FF-BCAA7BF8C0B6}" srcOrd="0" destOrd="0" presId="urn:microsoft.com/office/officeart/2005/8/layout/orgChart1"/>
    <dgm:cxn modelId="{1500BCF1-7F72-4667-B422-684A78C7326A}" type="presOf" srcId="{7B1A9D70-E71B-4733-B70D-8D5999CB7CEA}" destId="{5BA5CC7C-CC45-475A-BF3F-E555A8C398A3}" srcOrd="1" destOrd="0" presId="urn:microsoft.com/office/officeart/2005/8/layout/orgChart1"/>
    <dgm:cxn modelId="{0C18D37E-E0C5-4DA7-B910-85F63E8CE6E2}" srcId="{64824520-1B50-421A-A734-FEDB34CC7A42}" destId="{46B434FF-89FC-4616-8C51-28A29B71F9F3}" srcOrd="2" destOrd="0" parTransId="{2E2F4E4E-3CF3-4C40-9A62-3FC6B53F2ADB}" sibTransId="{FD407D6E-1312-40B5-A17E-11DE7827FE4D}"/>
    <dgm:cxn modelId="{DADE408E-A8BF-4271-880C-E32990A2FA39}" type="presOf" srcId="{9A45BA79-D380-4A84-82AA-D12F15CD4DE2}" destId="{91A71702-93EB-4A84-9B03-E4DE57A8E181}" srcOrd="0" destOrd="0" presId="urn:microsoft.com/office/officeart/2005/8/layout/orgChart1"/>
    <dgm:cxn modelId="{7A416F8E-FDCC-42A8-A8CA-73CF042334FF}" type="presOf" srcId="{F25DE279-0F74-49F8-9742-F590E2B9EC1A}" destId="{285E5BD2-63B0-4EBA-BE4F-8ABC4123748A}" srcOrd="1" destOrd="0" presId="urn:microsoft.com/office/officeart/2005/8/layout/orgChart1"/>
    <dgm:cxn modelId="{EC2FCC94-7DC6-4D99-8479-8237C8E89B28}" type="presOf" srcId="{F18ED2D5-9635-4957-947D-1823B899BF2F}" destId="{16F9229F-EE4B-4122-9AE1-17F769B3809F}" srcOrd="0" destOrd="0" presId="urn:microsoft.com/office/officeart/2005/8/layout/orgChart1"/>
    <dgm:cxn modelId="{12AE03BF-6E55-4D29-99C5-82875B553FDE}" type="presOf" srcId="{7B1A9D70-E71B-4733-B70D-8D5999CB7CEA}" destId="{1C32F931-B3A0-4A22-9EBF-A33CE9AB148D}" srcOrd="0" destOrd="0" presId="urn:microsoft.com/office/officeart/2005/8/layout/orgChart1"/>
    <dgm:cxn modelId="{11412CF6-86B7-4BB2-ABCC-A7C8080DAE46}" type="presOf" srcId="{030C7ECB-7991-438C-9B87-510F67F8B25F}" destId="{786E43AA-3FA9-428C-AD3C-ECDE51866015}" srcOrd="0" destOrd="0" presId="urn:microsoft.com/office/officeart/2005/8/layout/orgChart1"/>
    <dgm:cxn modelId="{DC6DA8E4-5A26-4FB8-8A80-4EBB278BEE07}" type="presOf" srcId="{F25DE279-0F74-49F8-9742-F590E2B9EC1A}" destId="{ACB6E2C3-1D41-4FA3-9213-7150D9E75634}" srcOrd="0" destOrd="0" presId="urn:microsoft.com/office/officeart/2005/8/layout/orgChart1"/>
    <dgm:cxn modelId="{D626DC65-5C50-4B57-9E47-80FF2CF15F0E}" type="presOf" srcId="{FE7A8CBB-7110-47D5-8672-2E848DA89B9B}" destId="{7AFD386A-4E92-44C9-939F-EB9775488FF9}" srcOrd="0" destOrd="0" presId="urn:microsoft.com/office/officeart/2005/8/layout/orgChart1"/>
    <dgm:cxn modelId="{ABEBBDDB-F9B1-49B2-8C67-A1B14B53AE8E}" srcId="{64824520-1B50-421A-A734-FEDB34CC7A42}" destId="{030C7ECB-7991-438C-9B87-510F67F8B25F}" srcOrd="1" destOrd="0" parTransId="{F18ED2D5-9635-4957-947D-1823B899BF2F}" sibTransId="{AB7B3C4B-67B6-476B-8B6B-96E79C5C53C1}"/>
    <dgm:cxn modelId="{095C699F-C015-49CE-B4F3-55758E37E721}" type="presOf" srcId="{46B434FF-89FC-4616-8C51-28A29B71F9F3}" destId="{44E82A7A-5404-4BF6-96F6-DF09513B808A}" srcOrd="1" destOrd="0" presId="urn:microsoft.com/office/officeart/2005/8/layout/orgChart1"/>
    <dgm:cxn modelId="{F24589A3-9D75-48FC-B40A-1AD930245EFB}" type="presOf" srcId="{2BB4D73A-4BE8-43D7-B456-2850E69BD165}" destId="{FC868C76-2B29-4AB4-8BDC-81212C7FBB67}" srcOrd="1" destOrd="0" presId="urn:microsoft.com/office/officeart/2005/8/layout/orgChart1"/>
    <dgm:cxn modelId="{BECB3215-DB71-4BD1-BF7C-531736DF1EB6}" type="presOf" srcId="{64824520-1B50-421A-A734-FEDB34CC7A42}" destId="{58326C14-0823-44FF-A8E6-2BDAED4EC33F}" srcOrd="0" destOrd="0" presId="urn:microsoft.com/office/officeart/2005/8/layout/orgChart1"/>
    <dgm:cxn modelId="{EF7C9F28-8957-4ED2-9943-8433218853CB}" type="presOf" srcId="{9A45BA79-D380-4A84-82AA-D12F15CD4DE2}" destId="{37F2968D-3B62-4321-9ED4-6C8B6198F7EA}" srcOrd="1" destOrd="0" presId="urn:microsoft.com/office/officeart/2005/8/layout/orgChart1"/>
    <dgm:cxn modelId="{3D08A649-5D44-4342-8101-B31A25F09F49}" type="presOf" srcId="{B80A428E-17B5-4D8E-A295-7B91ECEE1710}" destId="{7D5D7C91-14D1-4D32-B581-351F10B7FE81}" srcOrd="1" destOrd="0" presId="urn:microsoft.com/office/officeart/2005/8/layout/orgChart1"/>
    <dgm:cxn modelId="{D4EFC035-588E-4D18-A6CB-0F96D0BC6877}" srcId="{2BB4D73A-4BE8-43D7-B456-2850E69BD165}" destId="{F25DE279-0F74-49F8-9742-F590E2B9EC1A}" srcOrd="0" destOrd="0" parTransId="{7CD4C2A3-24FA-46C9-920D-2C4F18139B3F}" sibTransId="{D4A6D0C7-2A39-410D-B240-CC6C9D194B9E}"/>
    <dgm:cxn modelId="{23E3D6D0-4D14-4A43-813E-F58CD7E761CE}" type="presOf" srcId="{CDC5D718-3606-40B1-B175-EC2B554AA659}" destId="{B21CB28D-E438-48A8-BB61-01F004F37561}" srcOrd="0" destOrd="0" presId="urn:microsoft.com/office/officeart/2005/8/layout/orgChart1"/>
    <dgm:cxn modelId="{C8434D2D-26C8-4D15-B977-2B476D40D333}" srcId="{CDC5D718-3606-40B1-B175-EC2B554AA659}" destId="{64824520-1B50-421A-A734-FEDB34CC7A42}" srcOrd="0" destOrd="0" parTransId="{4634283D-063F-4581-ABEB-DDB0A1043448}" sibTransId="{C91AA88B-6FB9-40AE-BBF5-8BA34EB590B9}"/>
    <dgm:cxn modelId="{FC8F80E7-5ADA-435F-94C1-6F6488902C3C}" type="presOf" srcId="{5E197CF4-9D95-4CC2-9A26-FCEF56340AA4}" destId="{B255D3D1-1F8C-44E7-BD78-466E5F259AD9}" srcOrd="0" destOrd="0" presId="urn:microsoft.com/office/officeart/2005/8/layout/orgChart1"/>
    <dgm:cxn modelId="{EF7FBDD9-2AC4-46F8-A683-48BF72064F86}" type="presOf" srcId="{2BB4D73A-4BE8-43D7-B456-2850E69BD165}" destId="{692107B7-6D27-4667-AEF0-1AE532316094}" srcOrd="0" destOrd="0" presId="urn:microsoft.com/office/officeart/2005/8/layout/orgChart1"/>
    <dgm:cxn modelId="{642C1093-883D-4DCC-94C8-13EA2C4AD2B7}" type="presParOf" srcId="{B21CB28D-E438-48A8-BB61-01F004F37561}" destId="{B93CBF4C-89BC-4DEE-97BA-5DBDDBE7E89F}" srcOrd="0" destOrd="0" presId="urn:microsoft.com/office/officeart/2005/8/layout/orgChart1"/>
    <dgm:cxn modelId="{F6554B3C-4367-44F8-9F86-57EED7F4DBB7}" type="presParOf" srcId="{B93CBF4C-89BC-4DEE-97BA-5DBDDBE7E89F}" destId="{2FD15034-6988-45A8-BA66-FC2DB074DA86}" srcOrd="0" destOrd="0" presId="urn:microsoft.com/office/officeart/2005/8/layout/orgChart1"/>
    <dgm:cxn modelId="{AD86EB9C-62D6-4D26-9CE0-C6E6590F00BE}" type="presParOf" srcId="{2FD15034-6988-45A8-BA66-FC2DB074DA86}" destId="{58326C14-0823-44FF-A8E6-2BDAED4EC33F}" srcOrd="0" destOrd="0" presId="urn:microsoft.com/office/officeart/2005/8/layout/orgChart1"/>
    <dgm:cxn modelId="{67BF0E4F-BD62-4D1A-A706-58AA4EF77034}" type="presParOf" srcId="{2FD15034-6988-45A8-BA66-FC2DB074DA86}" destId="{CE9169E1-7D1E-451C-A36F-94163E3FF3FB}" srcOrd="1" destOrd="0" presId="urn:microsoft.com/office/officeart/2005/8/layout/orgChart1"/>
    <dgm:cxn modelId="{F738FE64-0F22-4352-85E1-FC2D96FC8833}" type="presParOf" srcId="{B93CBF4C-89BC-4DEE-97BA-5DBDDBE7E89F}" destId="{395C123D-8CF1-4AD8-91F8-F06247523DD0}" srcOrd="1" destOrd="0" presId="urn:microsoft.com/office/officeart/2005/8/layout/orgChart1"/>
    <dgm:cxn modelId="{134BD78F-D84B-4769-A37D-7A984338BD67}" type="presParOf" srcId="{395C123D-8CF1-4AD8-91F8-F06247523DD0}" destId="{B255D3D1-1F8C-44E7-BD78-466E5F259AD9}" srcOrd="0" destOrd="0" presId="urn:microsoft.com/office/officeart/2005/8/layout/orgChart1"/>
    <dgm:cxn modelId="{8DE9EDE2-1FD6-4301-B728-F32391E85224}" type="presParOf" srcId="{395C123D-8CF1-4AD8-91F8-F06247523DD0}" destId="{54637F82-72A7-4223-8866-2AE2CC5C6C92}" srcOrd="1" destOrd="0" presId="urn:microsoft.com/office/officeart/2005/8/layout/orgChart1"/>
    <dgm:cxn modelId="{08828656-9567-4E75-B7F2-9C2C86BAD74F}" type="presParOf" srcId="{54637F82-72A7-4223-8866-2AE2CC5C6C92}" destId="{FC49A03D-2C60-4CA0-90E5-430C6E86E7B6}" srcOrd="0" destOrd="0" presId="urn:microsoft.com/office/officeart/2005/8/layout/orgChart1"/>
    <dgm:cxn modelId="{5DF372DF-2A57-4ED5-AD2F-B70F580EB565}" type="presParOf" srcId="{FC49A03D-2C60-4CA0-90E5-430C6E86E7B6}" destId="{49C35F4F-E783-4B37-82B4-24D4B7D017CF}" srcOrd="0" destOrd="0" presId="urn:microsoft.com/office/officeart/2005/8/layout/orgChart1"/>
    <dgm:cxn modelId="{52A262B0-50AA-4EEF-B213-56D5EA80EEB4}" type="presParOf" srcId="{FC49A03D-2C60-4CA0-90E5-430C6E86E7B6}" destId="{7D5D7C91-14D1-4D32-B581-351F10B7FE81}" srcOrd="1" destOrd="0" presId="urn:microsoft.com/office/officeart/2005/8/layout/orgChart1"/>
    <dgm:cxn modelId="{A1EBC927-A9CF-4F40-86B6-73D82C2781DA}" type="presParOf" srcId="{54637F82-72A7-4223-8866-2AE2CC5C6C92}" destId="{9A97E38E-9CA5-4B48-8563-1100E6F2C765}" srcOrd="1" destOrd="0" presId="urn:microsoft.com/office/officeart/2005/8/layout/orgChart1"/>
    <dgm:cxn modelId="{14B1FC27-5A07-494B-82A6-DD6D7FA169EF}" type="presParOf" srcId="{9A97E38E-9CA5-4B48-8563-1100E6F2C765}" destId="{2F2B879D-8700-47AD-8746-119266B01CED}" srcOrd="0" destOrd="0" presId="urn:microsoft.com/office/officeart/2005/8/layout/orgChart1"/>
    <dgm:cxn modelId="{098736EA-27F3-4DF6-AEA1-ACDA9556849E}" type="presParOf" srcId="{9A97E38E-9CA5-4B48-8563-1100E6F2C765}" destId="{5098D012-567E-42B2-B2F6-775E266F4158}" srcOrd="1" destOrd="0" presId="urn:microsoft.com/office/officeart/2005/8/layout/orgChart1"/>
    <dgm:cxn modelId="{A7FEF4CB-D78E-407E-B27C-E43695231C5D}" type="presParOf" srcId="{5098D012-567E-42B2-B2F6-775E266F4158}" destId="{D192AC10-9642-4D77-8444-C91933513450}" srcOrd="0" destOrd="0" presId="urn:microsoft.com/office/officeart/2005/8/layout/orgChart1"/>
    <dgm:cxn modelId="{F55E6390-B6CF-436B-9721-C096E4833BD2}" type="presParOf" srcId="{D192AC10-9642-4D77-8444-C91933513450}" destId="{91A71702-93EB-4A84-9B03-E4DE57A8E181}" srcOrd="0" destOrd="0" presId="urn:microsoft.com/office/officeart/2005/8/layout/orgChart1"/>
    <dgm:cxn modelId="{BE5D12A3-39C9-4481-92E6-58A4C8FC297E}" type="presParOf" srcId="{D192AC10-9642-4D77-8444-C91933513450}" destId="{37F2968D-3B62-4321-9ED4-6C8B6198F7EA}" srcOrd="1" destOrd="0" presId="urn:microsoft.com/office/officeart/2005/8/layout/orgChart1"/>
    <dgm:cxn modelId="{9A87668F-6125-4DA0-B568-C41E0C75C4AF}" type="presParOf" srcId="{5098D012-567E-42B2-B2F6-775E266F4158}" destId="{E41A1170-D968-439C-9EC3-2A9BA1CC3655}" srcOrd="1" destOrd="0" presId="urn:microsoft.com/office/officeart/2005/8/layout/orgChart1"/>
    <dgm:cxn modelId="{021F7EDA-B6C8-460D-B05B-DC200700CA40}" type="presParOf" srcId="{5098D012-567E-42B2-B2F6-775E266F4158}" destId="{BB2A266C-1DC6-4E3E-9563-37656DF0B534}" srcOrd="2" destOrd="0" presId="urn:microsoft.com/office/officeart/2005/8/layout/orgChart1"/>
    <dgm:cxn modelId="{80BE7916-C2D2-4367-A628-9A345B758A92}" type="presParOf" srcId="{54637F82-72A7-4223-8866-2AE2CC5C6C92}" destId="{AFAE5C41-A46D-437D-9B7A-AE77A40783B5}" srcOrd="2" destOrd="0" presId="urn:microsoft.com/office/officeart/2005/8/layout/orgChart1"/>
    <dgm:cxn modelId="{948D8524-2F76-45C7-8551-4C887ABE872D}" type="presParOf" srcId="{395C123D-8CF1-4AD8-91F8-F06247523DD0}" destId="{16F9229F-EE4B-4122-9AE1-17F769B3809F}" srcOrd="2" destOrd="0" presId="urn:microsoft.com/office/officeart/2005/8/layout/orgChart1"/>
    <dgm:cxn modelId="{4B6FB8F4-39BC-4147-9CE3-76C121CAD1E9}" type="presParOf" srcId="{395C123D-8CF1-4AD8-91F8-F06247523DD0}" destId="{6FE427CA-49EA-4230-98BF-2A7AC0074A38}" srcOrd="3" destOrd="0" presId="urn:microsoft.com/office/officeart/2005/8/layout/orgChart1"/>
    <dgm:cxn modelId="{BDCA443C-6123-42FA-9921-3A38653D4F43}" type="presParOf" srcId="{6FE427CA-49EA-4230-98BF-2A7AC0074A38}" destId="{A4139B8F-26BF-42A3-8280-301FE9B0D32B}" srcOrd="0" destOrd="0" presId="urn:microsoft.com/office/officeart/2005/8/layout/orgChart1"/>
    <dgm:cxn modelId="{5A54A328-13CA-4EA9-A10C-DE2FB13EB67C}" type="presParOf" srcId="{A4139B8F-26BF-42A3-8280-301FE9B0D32B}" destId="{786E43AA-3FA9-428C-AD3C-ECDE51866015}" srcOrd="0" destOrd="0" presId="urn:microsoft.com/office/officeart/2005/8/layout/orgChart1"/>
    <dgm:cxn modelId="{6731474D-7303-4436-A52D-EC4754A1B090}" type="presParOf" srcId="{A4139B8F-26BF-42A3-8280-301FE9B0D32B}" destId="{6ACE7A11-841C-449D-87D3-83D72B8ACC40}" srcOrd="1" destOrd="0" presId="urn:microsoft.com/office/officeart/2005/8/layout/orgChart1"/>
    <dgm:cxn modelId="{A0FFD4ED-EBB7-41A9-9FDC-B1CF19E86DFD}" type="presParOf" srcId="{6FE427CA-49EA-4230-98BF-2A7AC0074A38}" destId="{56B107F5-4A64-4023-9E38-90788A436ED2}" srcOrd="1" destOrd="0" presId="urn:microsoft.com/office/officeart/2005/8/layout/orgChart1"/>
    <dgm:cxn modelId="{FFB888C4-2D7E-4B40-AD00-73812AB439FC}" type="presParOf" srcId="{56B107F5-4A64-4023-9E38-90788A436ED2}" destId="{D791D031-A3DA-44DD-84FF-BCAA7BF8C0B6}" srcOrd="0" destOrd="0" presId="urn:microsoft.com/office/officeart/2005/8/layout/orgChart1"/>
    <dgm:cxn modelId="{969682D7-4015-41BD-A01F-E8D31037C67D}" type="presParOf" srcId="{56B107F5-4A64-4023-9E38-90788A436ED2}" destId="{0361C1D3-8C2C-42A2-87DF-BDF9EC9B95C2}" srcOrd="1" destOrd="0" presId="urn:microsoft.com/office/officeart/2005/8/layout/orgChart1"/>
    <dgm:cxn modelId="{CA6691F8-6D31-4CF0-936C-FF5C3C5CAC78}" type="presParOf" srcId="{0361C1D3-8C2C-42A2-87DF-BDF9EC9B95C2}" destId="{B0A70C6A-5FE3-470E-9ABE-53B47734912E}" srcOrd="0" destOrd="0" presId="urn:microsoft.com/office/officeart/2005/8/layout/orgChart1"/>
    <dgm:cxn modelId="{8C2E9BAB-5F50-4B22-B0B9-DC3072E030F5}" type="presParOf" srcId="{B0A70C6A-5FE3-470E-9ABE-53B47734912E}" destId="{4BDE3670-9027-47B7-B2B0-C3C996C4E00B}" srcOrd="0" destOrd="0" presId="urn:microsoft.com/office/officeart/2005/8/layout/orgChart1"/>
    <dgm:cxn modelId="{91F67C25-6329-459D-ADF8-D572CD78D244}" type="presParOf" srcId="{B0A70C6A-5FE3-470E-9ABE-53B47734912E}" destId="{3738CB3B-AC95-4484-87BA-1E5F89AFCEA4}" srcOrd="1" destOrd="0" presId="urn:microsoft.com/office/officeart/2005/8/layout/orgChart1"/>
    <dgm:cxn modelId="{463326C7-095F-4315-97F2-758E45EC20DB}" type="presParOf" srcId="{0361C1D3-8C2C-42A2-87DF-BDF9EC9B95C2}" destId="{ACD4C9A8-66F2-411E-9054-8DADABF233C3}" srcOrd="1" destOrd="0" presId="urn:microsoft.com/office/officeart/2005/8/layout/orgChart1"/>
    <dgm:cxn modelId="{9DE596EB-9A6E-41E6-BB2C-889CF1E3F082}" type="presParOf" srcId="{0361C1D3-8C2C-42A2-87DF-BDF9EC9B95C2}" destId="{DBBDAE18-9A06-445D-9632-BE1C9E7FCAD5}" srcOrd="2" destOrd="0" presId="urn:microsoft.com/office/officeart/2005/8/layout/orgChart1"/>
    <dgm:cxn modelId="{CD4D5CF8-3B28-4E4E-AC19-9A209790142C}" type="presParOf" srcId="{6FE427CA-49EA-4230-98BF-2A7AC0074A38}" destId="{73681A31-B47F-4E5F-B1D2-7EDBA23D1BD2}" srcOrd="2" destOrd="0" presId="urn:microsoft.com/office/officeart/2005/8/layout/orgChart1"/>
    <dgm:cxn modelId="{E2F3F46B-BA05-49C5-BCD7-60322F78D0CD}" type="presParOf" srcId="{395C123D-8CF1-4AD8-91F8-F06247523DD0}" destId="{5D41A757-15C6-4FEC-8A11-4C2E1DCDD1B1}" srcOrd="4" destOrd="0" presId="urn:microsoft.com/office/officeart/2005/8/layout/orgChart1"/>
    <dgm:cxn modelId="{4A5CD647-4209-4EC8-BD99-47FB45F121BD}" type="presParOf" srcId="{395C123D-8CF1-4AD8-91F8-F06247523DD0}" destId="{4960B599-2F96-42A8-B424-40842946E050}" srcOrd="5" destOrd="0" presId="urn:microsoft.com/office/officeart/2005/8/layout/orgChart1"/>
    <dgm:cxn modelId="{0146DBCD-6612-448D-A72C-84713343EBAB}" type="presParOf" srcId="{4960B599-2F96-42A8-B424-40842946E050}" destId="{A5E4B0D3-BD52-4E63-90B0-4C3A4D5DE96F}" srcOrd="0" destOrd="0" presId="urn:microsoft.com/office/officeart/2005/8/layout/orgChart1"/>
    <dgm:cxn modelId="{2A329CC9-0D65-4EDD-B998-38DEFEE4790F}" type="presParOf" srcId="{A5E4B0D3-BD52-4E63-90B0-4C3A4D5DE96F}" destId="{9F829B00-068F-4416-911D-765B95771602}" srcOrd="0" destOrd="0" presId="urn:microsoft.com/office/officeart/2005/8/layout/orgChart1"/>
    <dgm:cxn modelId="{620C73E0-D2BB-4B19-840C-BAC65E627A86}" type="presParOf" srcId="{A5E4B0D3-BD52-4E63-90B0-4C3A4D5DE96F}" destId="{44E82A7A-5404-4BF6-96F6-DF09513B808A}" srcOrd="1" destOrd="0" presId="urn:microsoft.com/office/officeart/2005/8/layout/orgChart1"/>
    <dgm:cxn modelId="{A5C85F71-05D5-4351-868D-921F30728FC7}" type="presParOf" srcId="{4960B599-2F96-42A8-B424-40842946E050}" destId="{DD40F18B-8CC5-4E18-9687-07A6EDDBC629}" srcOrd="1" destOrd="0" presId="urn:microsoft.com/office/officeart/2005/8/layout/orgChart1"/>
    <dgm:cxn modelId="{B6A06D2C-56AC-4BBC-90B5-94DDB03BE2A3}" type="presParOf" srcId="{DD40F18B-8CC5-4E18-9687-07A6EDDBC629}" destId="{722E6BE4-0346-43FD-ABC7-32445FC79638}" srcOrd="0" destOrd="0" presId="urn:microsoft.com/office/officeart/2005/8/layout/orgChart1"/>
    <dgm:cxn modelId="{03CA40FC-FCE6-4268-9782-6473F9228731}" type="presParOf" srcId="{DD40F18B-8CC5-4E18-9687-07A6EDDBC629}" destId="{B8380ABC-6713-47AE-8655-BC96C9DD3AF1}" srcOrd="1" destOrd="0" presId="urn:microsoft.com/office/officeart/2005/8/layout/orgChart1"/>
    <dgm:cxn modelId="{3A810FBC-0FD9-4E7D-B930-62C00AF7E436}" type="presParOf" srcId="{B8380ABC-6713-47AE-8655-BC96C9DD3AF1}" destId="{BD89CB2D-AEB6-4901-BC7A-38281736C408}" srcOrd="0" destOrd="0" presId="urn:microsoft.com/office/officeart/2005/8/layout/orgChart1"/>
    <dgm:cxn modelId="{CD8A804C-763C-45D2-8D24-3F216256394A}" type="presParOf" srcId="{BD89CB2D-AEB6-4901-BC7A-38281736C408}" destId="{1C32F931-B3A0-4A22-9EBF-A33CE9AB148D}" srcOrd="0" destOrd="0" presId="urn:microsoft.com/office/officeart/2005/8/layout/orgChart1"/>
    <dgm:cxn modelId="{1E8255F1-A7E0-4413-A687-177D27E40FD4}" type="presParOf" srcId="{BD89CB2D-AEB6-4901-BC7A-38281736C408}" destId="{5BA5CC7C-CC45-475A-BF3F-E555A8C398A3}" srcOrd="1" destOrd="0" presId="urn:microsoft.com/office/officeart/2005/8/layout/orgChart1"/>
    <dgm:cxn modelId="{79D2413B-4D65-4FE0-BB61-67976EF4E5AF}" type="presParOf" srcId="{B8380ABC-6713-47AE-8655-BC96C9DD3AF1}" destId="{D55947BF-FDF2-4510-8DC9-40646B52E6C1}" srcOrd="1" destOrd="0" presId="urn:microsoft.com/office/officeart/2005/8/layout/orgChart1"/>
    <dgm:cxn modelId="{54BFCDD3-DDC1-4794-960C-A0B207E43937}" type="presParOf" srcId="{B8380ABC-6713-47AE-8655-BC96C9DD3AF1}" destId="{B3691BBF-15A5-4872-8EB0-9F13EE96F001}" srcOrd="2" destOrd="0" presId="urn:microsoft.com/office/officeart/2005/8/layout/orgChart1"/>
    <dgm:cxn modelId="{196C37A8-566C-4295-A456-90598C1462FE}" type="presParOf" srcId="{4960B599-2F96-42A8-B424-40842946E050}" destId="{110A8790-2EF2-4D83-AAD2-DD72C35B6F6A}" srcOrd="2" destOrd="0" presId="urn:microsoft.com/office/officeart/2005/8/layout/orgChart1"/>
    <dgm:cxn modelId="{F0EBDFA1-0CAE-4F71-9B10-A72668491498}" type="presParOf" srcId="{395C123D-8CF1-4AD8-91F8-F06247523DD0}" destId="{7AFD386A-4E92-44C9-939F-EB9775488FF9}" srcOrd="6" destOrd="0" presId="urn:microsoft.com/office/officeart/2005/8/layout/orgChart1"/>
    <dgm:cxn modelId="{02841E19-05C3-40CB-8076-299417763DF3}" type="presParOf" srcId="{395C123D-8CF1-4AD8-91F8-F06247523DD0}" destId="{3974243A-DAF2-4717-9B08-C7305966ED59}" srcOrd="7" destOrd="0" presId="urn:microsoft.com/office/officeart/2005/8/layout/orgChart1"/>
    <dgm:cxn modelId="{65849055-D9AE-4032-A47E-EBEEE4656153}" type="presParOf" srcId="{3974243A-DAF2-4717-9B08-C7305966ED59}" destId="{1EB6C4EC-AEC0-4F32-8BB4-538633C9E30A}" srcOrd="0" destOrd="0" presId="urn:microsoft.com/office/officeart/2005/8/layout/orgChart1"/>
    <dgm:cxn modelId="{4C188BAB-5670-496F-B9D3-8EFFCBC0E08D}" type="presParOf" srcId="{1EB6C4EC-AEC0-4F32-8BB4-538633C9E30A}" destId="{692107B7-6D27-4667-AEF0-1AE532316094}" srcOrd="0" destOrd="0" presId="urn:microsoft.com/office/officeart/2005/8/layout/orgChart1"/>
    <dgm:cxn modelId="{05558193-DC46-4933-94C5-90C594F71250}" type="presParOf" srcId="{1EB6C4EC-AEC0-4F32-8BB4-538633C9E30A}" destId="{FC868C76-2B29-4AB4-8BDC-81212C7FBB67}" srcOrd="1" destOrd="0" presId="urn:microsoft.com/office/officeart/2005/8/layout/orgChart1"/>
    <dgm:cxn modelId="{1384554F-CBA7-4805-9AAA-0AB7BD50B700}" type="presParOf" srcId="{3974243A-DAF2-4717-9B08-C7305966ED59}" destId="{FA8366FC-853A-4A42-AF45-6FF72FE21CD1}" srcOrd="1" destOrd="0" presId="urn:microsoft.com/office/officeart/2005/8/layout/orgChart1"/>
    <dgm:cxn modelId="{83171256-7577-48C2-88EB-F36614EF39F9}" type="presParOf" srcId="{FA8366FC-853A-4A42-AF45-6FF72FE21CD1}" destId="{32C265B4-E8EB-4826-8BC0-68A5AE0ADA2B}" srcOrd="0" destOrd="0" presId="urn:microsoft.com/office/officeart/2005/8/layout/orgChart1"/>
    <dgm:cxn modelId="{461FAA55-7606-4843-B2B2-BF4BC2F8EB8A}" type="presParOf" srcId="{FA8366FC-853A-4A42-AF45-6FF72FE21CD1}" destId="{5C769092-6FFC-4267-A178-50A435D6F5D6}" srcOrd="1" destOrd="0" presId="urn:microsoft.com/office/officeart/2005/8/layout/orgChart1"/>
    <dgm:cxn modelId="{5FE90E4A-CD06-4D28-ABEF-4CC3555D5AD6}" type="presParOf" srcId="{5C769092-6FFC-4267-A178-50A435D6F5D6}" destId="{3187B500-28A7-4CDB-801C-C57D59442994}" srcOrd="0" destOrd="0" presId="urn:microsoft.com/office/officeart/2005/8/layout/orgChart1"/>
    <dgm:cxn modelId="{9784646D-1AD7-4A06-85F4-CF75C3303DBC}" type="presParOf" srcId="{3187B500-28A7-4CDB-801C-C57D59442994}" destId="{ACB6E2C3-1D41-4FA3-9213-7150D9E75634}" srcOrd="0" destOrd="0" presId="urn:microsoft.com/office/officeart/2005/8/layout/orgChart1"/>
    <dgm:cxn modelId="{53E1309E-898D-442F-A9E9-90930A7513F2}" type="presParOf" srcId="{3187B500-28A7-4CDB-801C-C57D59442994}" destId="{285E5BD2-63B0-4EBA-BE4F-8ABC4123748A}" srcOrd="1" destOrd="0" presId="urn:microsoft.com/office/officeart/2005/8/layout/orgChart1"/>
    <dgm:cxn modelId="{691F5586-2D76-4436-9515-5C5CC63F16D7}" type="presParOf" srcId="{5C769092-6FFC-4267-A178-50A435D6F5D6}" destId="{4E9A9404-CD3F-42A6-B6D7-6F83D9B3DB4D}" srcOrd="1" destOrd="0" presId="urn:microsoft.com/office/officeart/2005/8/layout/orgChart1"/>
    <dgm:cxn modelId="{4DA40C21-E864-4FDA-B783-C4B0D7F79DF4}" type="presParOf" srcId="{5C769092-6FFC-4267-A178-50A435D6F5D6}" destId="{F22BB9B8-8E56-473E-B432-F254563B7438}" srcOrd="2" destOrd="0" presId="urn:microsoft.com/office/officeart/2005/8/layout/orgChart1"/>
    <dgm:cxn modelId="{54C8EDA7-C97E-4167-A92C-5C794281C808}" type="presParOf" srcId="{3974243A-DAF2-4717-9B08-C7305966ED59}" destId="{86D72945-AD7B-445E-AED5-77515FAE776C}" srcOrd="2" destOrd="0" presId="urn:microsoft.com/office/officeart/2005/8/layout/orgChart1"/>
    <dgm:cxn modelId="{DBBBF100-B402-4414-92E2-FF287BE43241}" type="presParOf" srcId="{B93CBF4C-89BC-4DEE-97BA-5DBDDBE7E89F}" destId="{8443A347-4C82-4EE8-A67A-8D78DBDBA7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13F4BA12-06FA-46AA-BBA9-8B31BE2F996A}" type="asst">
      <dgm:prSet phldrT="[文字]"/>
      <dgm:spPr/>
      <dgm:t>
        <a:bodyPr/>
        <a:lstStyle/>
        <a:p>
          <a:r>
            <a:rPr lang="zh-TW" altLang="en-US" dirty="0" smtClean="0"/>
            <a:t>董事長分紅</a:t>
          </a:r>
          <a:endParaRPr lang="zh-TW" altLang="en-US" dirty="0"/>
        </a:p>
      </dgm:t>
    </dgm:pt>
    <dgm:pt modelId="{5EE400CA-718F-4C46-90BC-D55AFDD9FA35}" type="par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7E17FB48-79B0-4C4B-85D9-118EC62CF562}" type="sibTrans" cxnId="{D8326A75-1FDE-41CE-A4E6-1E98CAFC8871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E5771BDD-7719-4515-8366-DB2ADF8A108D}" type="pres">
      <dgm:prSet presAssocID="{5EE400CA-718F-4C46-90BC-D55AFDD9FA35}" presName="Name111" presStyleLbl="parChTrans1D2" presStyleIdx="0" presStyleCnt="4"/>
      <dgm:spPr/>
    </dgm:pt>
    <dgm:pt modelId="{67BEAA3E-73B4-4A36-8CC4-B4D43D420E66}" type="pres">
      <dgm:prSet presAssocID="{13F4BA12-06FA-46AA-BBA9-8B31BE2F996A}" presName="hierRoot3" presStyleCnt="0">
        <dgm:presLayoutVars>
          <dgm:hierBranch val="init"/>
        </dgm:presLayoutVars>
      </dgm:prSet>
      <dgm:spPr/>
    </dgm:pt>
    <dgm:pt modelId="{184ED2B7-E4EC-46F3-B1F0-458D0EDD07E1}" type="pres">
      <dgm:prSet presAssocID="{13F4BA12-06FA-46AA-BBA9-8B31BE2F996A}" presName="rootComposite3" presStyleCnt="0"/>
      <dgm:spPr/>
    </dgm:pt>
    <dgm:pt modelId="{CA47DF13-D222-4BDF-A19E-E0F0B0AD8925}" type="pres">
      <dgm:prSet presAssocID="{13F4BA12-06FA-46AA-BBA9-8B31BE2F996A}" presName="rootText3" presStyleLbl="asst1" presStyleIdx="0" presStyleCnt="4">
        <dgm:presLayoutVars>
          <dgm:chPref val="3"/>
        </dgm:presLayoutVars>
      </dgm:prSet>
      <dgm:spPr/>
    </dgm:pt>
    <dgm:pt modelId="{DFBB8223-FFCD-460F-9C8B-6615C06F0046}" type="pres">
      <dgm:prSet presAssocID="{13F4BA12-06FA-46AA-BBA9-8B31BE2F996A}" presName="rootConnector3" presStyleLbl="asst1" presStyleIdx="0" presStyleCnt="4"/>
      <dgm:spPr/>
    </dgm:pt>
    <dgm:pt modelId="{DE61633A-9A32-43BF-A868-C62EA76CD196}" type="pres">
      <dgm:prSet presAssocID="{13F4BA12-06FA-46AA-BBA9-8B31BE2F996A}" presName="hierChild6" presStyleCnt="0"/>
      <dgm:spPr/>
    </dgm:pt>
    <dgm:pt modelId="{7CFB06F1-66E0-4F94-8EA2-9C25B38F6840}" type="pres">
      <dgm:prSet presAssocID="{13F4BA12-06FA-46AA-BBA9-8B31BE2F996A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4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4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4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4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4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4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3" presStyleCnt="4"/>
      <dgm:spPr/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3" presStyleCnt="4">
        <dgm:presLayoutVars>
          <dgm:chPref val="3"/>
        </dgm:presLayoutVars>
      </dgm:prSet>
      <dgm:spPr/>
    </dgm:pt>
    <dgm:pt modelId="{539BA80E-90EB-49E2-B6A7-6732BC202849}" type="pres">
      <dgm:prSet presAssocID="{4039BD60-4D1C-4001-9FA3-6843415D3773}" presName="rootConnector3" presStyleLbl="asst1" presStyleIdx="3" presStyleCnt="4"/>
      <dgm:spPr/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BD70ED6C-41E2-43A6-963D-8935B055628A}" type="presOf" srcId="{637458F3-7B54-4D61-A190-390EB8605E26}" destId="{E29BDA0E-BE6E-4740-A60A-87242F395660}" srcOrd="0" destOrd="0" presId="urn:microsoft.com/office/officeart/2005/8/layout/orgChart1"/>
    <dgm:cxn modelId="{83689C1B-3CC7-44C0-8CBA-81491834FC45}" srcId="{9771381D-9F66-48B6-BFFB-615FB920FCE7}" destId="{4039BD60-4D1C-4001-9FA3-6843415D3773}" srcOrd="3" destOrd="0" parTransId="{1E10D07D-14B2-4459-9B09-362FCDE33DA6}" sibTransId="{25F67B19-BF4C-44EF-9BDE-1B8A1E4AB34B}"/>
    <dgm:cxn modelId="{6015A17D-A009-4EAB-832D-2F024BF27B55}" type="presOf" srcId="{637458F3-7B54-4D61-A190-390EB8605E26}" destId="{392F23F1-DF0C-40E8-9AA7-C9B8C806E19A}" srcOrd="1" destOrd="0" presId="urn:microsoft.com/office/officeart/2005/8/layout/orgChart1"/>
    <dgm:cxn modelId="{6B02DE77-6975-43B4-AEF6-4BCA5C2CEBB5}" type="presOf" srcId="{9771381D-9F66-48B6-BFFB-615FB920FCE7}" destId="{BB003042-538C-42A2-9500-875466A898BE}" srcOrd="0" destOrd="0" presId="urn:microsoft.com/office/officeart/2005/8/layout/orgChart1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423566FC-6787-467E-89E0-9CD41934AFFB}" type="presOf" srcId="{1E10D07D-14B2-4459-9B09-362FCDE33DA6}" destId="{2978D358-7278-4B21-ABBE-47FBDA64F4B5}" srcOrd="0" destOrd="0" presId="urn:microsoft.com/office/officeart/2005/8/layout/orgChart1"/>
    <dgm:cxn modelId="{2F65363E-95BA-4E55-BDE9-8D97D55546BA}" type="presOf" srcId="{8EB428C1-7F4D-4DFB-B8FC-EAC4969F6878}" destId="{E9383AA2-428C-45CF-AD4D-4CE1D73B9846}" srcOrd="0" destOrd="0" presId="urn:microsoft.com/office/officeart/2005/8/layout/orgChart1"/>
    <dgm:cxn modelId="{BDEB2C4C-6D55-4B53-BAEF-23C603D2FF2B}" type="presOf" srcId="{4EB01D5A-9304-4AD0-B5F7-F65C92770A7C}" destId="{A247623F-DC16-45A0-8716-CA857858BE6D}" srcOrd="0" destOrd="0" presId="urn:microsoft.com/office/officeart/2005/8/layout/orgChart1"/>
    <dgm:cxn modelId="{480FC3C5-5FDB-4D51-8FB4-FF717D02CD09}" type="presOf" srcId="{4039BD60-4D1C-4001-9FA3-6843415D3773}" destId="{539BA80E-90EB-49E2-B6A7-6732BC202849}" srcOrd="1" destOrd="0" presId="urn:microsoft.com/office/officeart/2005/8/layout/orgChart1"/>
    <dgm:cxn modelId="{7F982B1A-1AC2-45C3-9230-BC9B58052BAE}" type="presOf" srcId="{A5D21904-F47E-46DC-ACFF-1C9409B366D6}" destId="{B0E3F2E7-9EC2-46F5-8399-BF5B5FC8A340}" srcOrd="0" destOrd="0" presId="urn:microsoft.com/office/officeart/2005/8/layout/orgChart1"/>
    <dgm:cxn modelId="{511D1035-F9D5-4DA4-9401-1998A5C8A492}" type="presOf" srcId="{13F4BA12-06FA-46AA-BBA9-8B31BE2F996A}" destId="{CA47DF13-D222-4BDF-A19E-E0F0B0AD8925}" srcOrd="0" destOrd="0" presId="urn:microsoft.com/office/officeart/2005/8/layout/orgChart1"/>
    <dgm:cxn modelId="{04E04F13-3903-4E28-B54B-24101ECC80F2}" type="presOf" srcId="{55AC8EE8-5AEE-4D60-A07F-4088C4E1E1A5}" destId="{CA27C994-0DF3-424E-A79B-2AEE0D9309F7}" srcOrd="0" destOrd="0" presId="urn:microsoft.com/office/officeart/2005/8/layout/orgChart1"/>
    <dgm:cxn modelId="{AB0E2C67-DFF0-4F6A-BA90-AC1751369874}" type="presOf" srcId="{8EB428C1-7F4D-4DFB-B8FC-EAC4969F6878}" destId="{F995AD68-66CC-46B6-94AA-1EE3CE4AB363}" srcOrd="1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43C9D66B-7816-4DD1-B622-43C529300B07}" type="presOf" srcId="{5EE400CA-718F-4C46-90BC-D55AFDD9FA35}" destId="{E5771BDD-7719-4515-8366-DB2ADF8A108D}" srcOrd="0" destOrd="0" presId="urn:microsoft.com/office/officeart/2005/8/layout/orgChart1"/>
    <dgm:cxn modelId="{D8326A75-1FDE-41CE-A4E6-1E98CAFC8871}" srcId="{9771381D-9F66-48B6-BFFB-615FB920FCE7}" destId="{13F4BA12-06FA-46AA-BBA9-8B31BE2F996A}" srcOrd="0" destOrd="0" parTransId="{5EE400CA-718F-4C46-90BC-D55AFDD9FA35}" sibTransId="{7E17FB48-79B0-4C4B-85D9-118EC62CF562}"/>
    <dgm:cxn modelId="{3B77F0C4-50A7-45DD-8E92-804F5294D5DC}" type="presOf" srcId="{4039BD60-4D1C-4001-9FA3-6843415D3773}" destId="{0C735C75-4474-4F92-9EA4-2060C707B140}" srcOrd="0" destOrd="0" presId="urn:microsoft.com/office/officeart/2005/8/layout/orgChart1"/>
    <dgm:cxn modelId="{6B877AF4-0698-4A4E-9986-D1A9F90C8408}" type="presOf" srcId="{9771381D-9F66-48B6-BFFB-615FB920FCE7}" destId="{72ADEA48-135E-41F3-949A-ECDE74CBCE65}" srcOrd="1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DC88AB93-CC93-44AC-A702-2283A879F53D}" type="presOf" srcId="{13F4BA12-06FA-46AA-BBA9-8B31BE2F996A}" destId="{DFBB8223-FFCD-460F-9C8B-6615C06F0046}" srcOrd="1" destOrd="0" presId="urn:microsoft.com/office/officeart/2005/8/layout/orgChart1"/>
    <dgm:cxn modelId="{074760C7-A44B-41CF-8887-EB3C71DE3D13}" type="presParOf" srcId="{CA27C994-0DF3-424E-A79B-2AEE0D9309F7}" destId="{DD0C8858-17BE-4AD1-AC78-C5BDB1EE5A4D}" srcOrd="0" destOrd="0" presId="urn:microsoft.com/office/officeart/2005/8/layout/orgChart1"/>
    <dgm:cxn modelId="{0A2FE534-D310-47B2-96C5-A345C6D5B430}" type="presParOf" srcId="{DD0C8858-17BE-4AD1-AC78-C5BDB1EE5A4D}" destId="{0EA2B228-0B4C-4177-A3A4-5D6C064308BD}" srcOrd="0" destOrd="0" presId="urn:microsoft.com/office/officeart/2005/8/layout/orgChart1"/>
    <dgm:cxn modelId="{4384FDF7-A6BC-4EF5-A849-E89D2E5FB7E3}" type="presParOf" srcId="{0EA2B228-0B4C-4177-A3A4-5D6C064308BD}" destId="{BB003042-538C-42A2-9500-875466A898BE}" srcOrd="0" destOrd="0" presId="urn:microsoft.com/office/officeart/2005/8/layout/orgChart1"/>
    <dgm:cxn modelId="{E88FB396-8BCE-45F1-87C0-2B215BC758A1}" type="presParOf" srcId="{0EA2B228-0B4C-4177-A3A4-5D6C064308BD}" destId="{72ADEA48-135E-41F3-949A-ECDE74CBCE65}" srcOrd="1" destOrd="0" presId="urn:microsoft.com/office/officeart/2005/8/layout/orgChart1"/>
    <dgm:cxn modelId="{FF6FDDEE-EAF9-4092-8DDF-A6BC17D90BC2}" type="presParOf" srcId="{DD0C8858-17BE-4AD1-AC78-C5BDB1EE5A4D}" destId="{E113573E-E418-4C4B-A30E-BE44C9805616}" srcOrd="1" destOrd="0" presId="urn:microsoft.com/office/officeart/2005/8/layout/orgChart1"/>
    <dgm:cxn modelId="{31889DFC-0677-4E09-9491-2DB4263DF0F8}" type="presParOf" srcId="{DD0C8858-17BE-4AD1-AC78-C5BDB1EE5A4D}" destId="{7719728A-4A06-410F-9924-C015ACA56C5C}" srcOrd="2" destOrd="0" presId="urn:microsoft.com/office/officeart/2005/8/layout/orgChart1"/>
    <dgm:cxn modelId="{FE3BDA84-5599-4BE9-B3F9-C194A3C874D2}" type="presParOf" srcId="{7719728A-4A06-410F-9924-C015ACA56C5C}" destId="{E5771BDD-7719-4515-8366-DB2ADF8A108D}" srcOrd="0" destOrd="0" presId="urn:microsoft.com/office/officeart/2005/8/layout/orgChart1"/>
    <dgm:cxn modelId="{10C79E15-E7EA-43CB-A3F6-9DDD510DA3D0}" type="presParOf" srcId="{7719728A-4A06-410F-9924-C015ACA56C5C}" destId="{67BEAA3E-73B4-4A36-8CC4-B4D43D420E66}" srcOrd="1" destOrd="0" presId="urn:microsoft.com/office/officeart/2005/8/layout/orgChart1"/>
    <dgm:cxn modelId="{8AFF7F3D-232C-47F1-9E3C-0CB68B97A6CB}" type="presParOf" srcId="{67BEAA3E-73B4-4A36-8CC4-B4D43D420E66}" destId="{184ED2B7-E4EC-46F3-B1F0-458D0EDD07E1}" srcOrd="0" destOrd="0" presId="urn:microsoft.com/office/officeart/2005/8/layout/orgChart1"/>
    <dgm:cxn modelId="{0CADC086-49E7-4F7A-B7C5-A918A6449257}" type="presParOf" srcId="{184ED2B7-E4EC-46F3-B1F0-458D0EDD07E1}" destId="{CA47DF13-D222-4BDF-A19E-E0F0B0AD8925}" srcOrd="0" destOrd="0" presId="urn:microsoft.com/office/officeart/2005/8/layout/orgChart1"/>
    <dgm:cxn modelId="{87420C14-AF22-4C96-A7E7-CA4FF9BA5253}" type="presParOf" srcId="{184ED2B7-E4EC-46F3-B1F0-458D0EDD07E1}" destId="{DFBB8223-FFCD-460F-9C8B-6615C06F0046}" srcOrd="1" destOrd="0" presId="urn:microsoft.com/office/officeart/2005/8/layout/orgChart1"/>
    <dgm:cxn modelId="{B29F7BE7-39FD-4D99-AEAC-315CA17C6BC4}" type="presParOf" srcId="{67BEAA3E-73B4-4A36-8CC4-B4D43D420E66}" destId="{DE61633A-9A32-43BF-A868-C62EA76CD196}" srcOrd="1" destOrd="0" presId="urn:microsoft.com/office/officeart/2005/8/layout/orgChart1"/>
    <dgm:cxn modelId="{6DA74836-DC19-4E53-B3ED-FEEC3751A58A}" type="presParOf" srcId="{67BEAA3E-73B4-4A36-8CC4-B4D43D420E66}" destId="{7CFB06F1-66E0-4F94-8EA2-9C25B38F6840}" srcOrd="2" destOrd="0" presId="urn:microsoft.com/office/officeart/2005/8/layout/orgChart1"/>
    <dgm:cxn modelId="{390B88DB-415C-4330-AA70-FC730A917D45}" type="presParOf" srcId="{7719728A-4A06-410F-9924-C015ACA56C5C}" destId="{B0E3F2E7-9EC2-46F5-8399-BF5B5FC8A340}" srcOrd="2" destOrd="0" presId="urn:microsoft.com/office/officeart/2005/8/layout/orgChart1"/>
    <dgm:cxn modelId="{93898D25-29E5-44B5-92B6-F612A93E2112}" type="presParOf" srcId="{7719728A-4A06-410F-9924-C015ACA56C5C}" destId="{10A6AF13-2A88-413F-923D-07511CD6E635}" srcOrd="3" destOrd="0" presId="urn:microsoft.com/office/officeart/2005/8/layout/orgChart1"/>
    <dgm:cxn modelId="{ECB51429-9D7D-4536-B934-F51D8530188E}" type="presParOf" srcId="{10A6AF13-2A88-413F-923D-07511CD6E635}" destId="{15A14BC5-C86D-4FDD-98C2-FB476474D449}" srcOrd="0" destOrd="0" presId="urn:microsoft.com/office/officeart/2005/8/layout/orgChart1"/>
    <dgm:cxn modelId="{BB803D7D-013B-4AF2-B947-A3028391D562}" type="presParOf" srcId="{15A14BC5-C86D-4FDD-98C2-FB476474D449}" destId="{E9383AA2-428C-45CF-AD4D-4CE1D73B9846}" srcOrd="0" destOrd="0" presId="urn:microsoft.com/office/officeart/2005/8/layout/orgChart1"/>
    <dgm:cxn modelId="{E3C06D93-11EA-4A4F-A258-BD9C2C2E663A}" type="presParOf" srcId="{15A14BC5-C86D-4FDD-98C2-FB476474D449}" destId="{F995AD68-66CC-46B6-94AA-1EE3CE4AB363}" srcOrd="1" destOrd="0" presId="urn:microsoft.com/office/officeart/2005/8/layout/orgChart1"/>
    <dgm:cxn modelId="{0502A977-D3AC-45CF-901A-CE1803095267}" type="presParOf" srcId="{10A6AF13-2A88-413F-923D-07511CD6E635}" destId="{9585B046-8B6F-4D6E-9192-4493BCB0046B}" srcOrd="1" destOrd="0" presId="urn:microsoft.com/office/officeart/2005/8/layout/orgChart1"/>
    <dgm:cxn modelId="{E502CF04-D338-49C4-B80A-907F913C45A3}" type="presParOf" srcId="{10A6AF13-2A88-413F-923D-07511CD6E635}" destId="{DA150CCF-BC6B-4DF9-9311-7C7395868441}" srcOrd="2" destOrd="0" presId="urn:microsoft.com/office/officeart/2005/8/layout/orgChart1"/>
    <dgm:cxn modelId="{8DFA99A9-F1A0-490F-A63B-06C8F41EA4D9}" type="presParOf" srcId="{7719728A-4A06-410F-9924-C015ACA56C5C}" destId="{A247623F-DC16-45A0-8716-CA857858BE6D}" srcOrd="4" destOrd="0" presId="urn:microsoft.com/office/officeart/2005/8/layout/orgChart1"/>
    <dgm:cxn modelId="{B40574F2-672A-44E6-A390-5E00B6BEEF2A}" type="presParOf" srcId="{7719728A-4A06-410F-9924-C015ACA56C5C}" destId="{0C46F9B6-C458-4F8E-8E59-EE41BD7C8EB9}" srcOrd="5" destOrd="0" presId="urn:microsoft.com/office/officeart/2005/8/layout/orgChart1"/>
    <dgm:cxn modelId="{5EE9A34D-60B4-4680-9756-78F142CA9ADD}" type="presParOf" srcId="{0C46F9B6-C458-4F8E-8E59-EE41BD7C8EB9}" destId="{E702B3E3-5378-464A-84EF-3EC4F986DD36}" srcOrd="0" destOrd="0" presId="urn:microsoft.com/office/officeart/2005/8/layout/orgChart1"/>
    <dgm:cxn modelId="{01C337B1-CC17-4A17-BA68-8BD616B9E630}" type="presParOf" srcId="{E702B3E3-5378-464A-84EF-3EC4F986DD36}" destId="{E29BDA0E-BE6E-4740-A60A-87242F395660}" srcOrd="0" destOrd="0" presId="urn:microsoft.com/office/officeart/2005/8/layout/orgChart1"/>
    <dgm:cxn modelId="{66FC7E83-4662-4342-8B94-B311E8E3C2C7}" type="presParOf" srcId="{E702B3E3-5378-464A-84EF-3EC4F986DD36}" destId="{392F23F1-DF0C-40E8-9AA7-C9B8C806E19A}" srcOrd="1" destOrd="0" presId="urn:microsoft.com/office/officeart/2005/8/layout/orgChart1"/>
    <dgm:cxn modelId="{96D17D0B-5F14-4DE8-8834-2059384F6CF6}" type="presParOf" srcId="{0C46F9B6-C458-4F8E-8E59-EE41BD7C8EB9}" destId="{1F7F2CA5-3628-436C-8B4A-1BB7A889CBA9}" srcOrd="1" destOrd="0" presId="urn:microsoft.com/office/officeart/2005/8/layout/orgChart1"/>
    <dgm:cxn modelId="{9327FC5D-C229-436C-8DBC-D5DE85D557BA}" type="presParOf" srcId="{0C46F9B6-C458-4F8E-8E59-EE41BD7C8EB9}" destId="{677FCEA1-5135-4D6C-B844-92FDBC9E6802}" srcOrd="2" destOrd="0" presId="urn:microsoft.com/office/officeart/2005/8/layout/orgChart1"/>
    <dgm:cxn modelId="{6AA6F258-AADE-415C-BC7C-6AC853D1BFF4}" type="presParOf" srcId="{7719728A-4A06-410F-9924-C015ACA56C5C}" destId="{2978D358-7278-4B21-ABBE-47FBDA64F4B5}" srcOrd="6" destOrd="0" presId="urn:microsoft.com/office/officeart/2005/8/layout/orgChart1"/>
    <dgm:cxn modelId="{3C74879E-6459-4953-AAC6-8906D9AE6E30}" type="presParOf" srcId="{7719728A-4A06-410F-9924-C015ACA56C5C}" destId="{E0C2067E-6204-4D79-B26A-26495B6D76C0}" srcOrd="7" destOrd="0" presId="urn:microsoft.com/office/officeart/2005/8/layout/orgChart1"/>
    <dgm:cxn modelId="{D8222753-5CF1-4F0C-B8DB-4D8C6A20A94A}" type="presParOf" srcId="{E0C2067E-6204-4D79-B26A-26495B6D76C0}" destId="{DDD29878-037D-497E-BC85-1F207676C863}" srcOrd="0" destOrd="0" presId="urn:microsoft.com/office/officeart/2005/8/layout/orgChart1"/>
    <dgm:cxn modelId="{503CDB44-C8C1-48E5-BDFF-6A58D0C77362}" type="presParOf" srcId="{DDD29878-037D-497E-BC85-1F207676C863}" destId="{0C735C75-4474-4F92-9EA4-2060C707B140}" srcOrd="0" destOrd="0" presId="urn:microsoft.com/office/officeart/2005/8/layout/orgChart1"/>
    <dgm:cxn modelId="{6F0D032C-C8BB-4DD6-BB81-E5F0C6D721A9}" type="presParOf" srcId="{DDD29878-037D-497E-BC85-1F207676C863}" destId="{539BA80E-90EB-49E2-B6A7-6732BC202849}" srcOrd="1" destOrd="0" presId="urn:microsoft.com/office/officeart/2005/8/layout/orgChart1"/>
    <dgm:cxn modelId="{0DF74CEA-3B26-4B98-BBC3-CCC03DB26946}" type="presParOf" srcId="{E0C2067E-6204-4D79-B26A-26495B6D76C0}" destId="{C48CAC25-A51B-4A32-AB41-691BF634FF0B}" srcOrd="1" destOrd="0" presId="urn:microsoft.com/office/officeart/2005/8/layout/orgChart1"/>
    <dgm:cxn modelId="{587BDFFE-CDE0-47C3-8B84-52DEAE372724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C94C5463-A7DB-4C47-812C-BE423095599E}" type="asst">
      <dgm:prSet phldrT="[文字]"/>
      <dgm:spPr/>
      <dgm:t>
        <a:bodyPr/>
        <a:lstStyle/>
        <a:p>
          <a:r>
            <a:rPr lang="zh-TW" altLang="en-US" dirty="0" smtClean="0"/>
            <a:t>副總分紅</a:t>
          </a:r>
          <a:endParaRPr lang="zh-TW" altLang="en-US" dirty="0"/>
        </a:p>
      </dgm:t>
    </dgm:pt>
    <dgm:pt modelId="{D216F49A-06F8-450B-B504-3FCA001A7324}" type="par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21C69050-BA9A-41A4-8980-32EBD881F5A8}" type="sibTrans" cxnId="{56C56046-A5E1-411F-8284-749532A0C6C8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4039BD60-4D1C-4001-9FA3-6843415D3773}" type="asst">
      <dgm:prSet phldrT="[文字]"/>
      <dgm:spPr/>
      <dgm:t>
        <a:bodyPr/>
        <a:lstStyle/>
        <a:p>
          <a:r>
            <a:rPr lang="zh-TW" altLang="en-US" dirty="0" smtClean="0"/>
            <a:t>特別不能說的福利</a:t>
          </a:r>
          <a:endParaRPr lang="zh-TW" altLang="en-US" dirty="0"/>
        </a:p>
      </dgm:t>
    </dgm:pt>
    <dgm:pt modelId="{1E10D07D-14B2-4459-9B09-362FCDE33DA6}" type="par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25F67B19-BF4C-44EF-9BDE-1B8A1E4AB34B}" type="sibTrans" cxnId="{83689C1B-3CC7-44C0-8CBA-81491834FC45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31C2624D-58A2-414A-BAF0-FCC95807FB7C}" type="pres">
      <dgm:prSet presAssocID="{D216F49A-06F8-450B-B504-3FCA001A7324}" presName="Name111" presStyleLbl="parChTrans1D2" presStyleIdx="0" presStyleCnt="4"/>
      <dgm:spPr/>
    </dgm:pt>
    <dgm:pt modelId="{F0BA54C9-621A-480D-BC41-2FE7D7027BA2}" type="pres">
      <dgm:prSet presAssocID="{C94C5463-A7DB-4C47-812C-BE423095599E}" presName="hierRoot3" presStyleCnt="0">
        <dgm:presLayoutVars>
          <dgm:hierBranch val="init"/>
        </dgm:presLayoutVars>
      </dgm:prSet>
      <dgm:spPr/>
    </dgm:pt>
    <dgm:pt modelId="{A1FBB2DC-4B0D-4715-92C9-7C05699F73A0}" type="pres">
      <dgm:prSet presAssocID="{C94C5463-A7DB-4C47-812C-BE423095599E}" presName="rootComposite3" presStyleCnt="0"/>
      <dgm:spPr/>
    </dgm:pt>
    <dgm:pt modelId="{1855A83A-CF3E-4218-B3D6-F95462B78BCE}" type="pres">
      <dgm:prSet presAssocID="{C94C5463-A7DB-4C47-812C-BE423095599E}" presName="rootText3" presStyleLbl="asst1" presStyleIdx="0" presStyleCnt="4">
        <dgm:presLayoutVars>
          <dgm:chPref val="3"/>
        </dgm:presLayoutVars>
      </dgm:prSet>
      <dgm:spPr/>
    </dgm:pt>
    <dgm:pt modelId="{1CF695AB-10F0-410E-8602-A332D211C8B9}" type="pres">
      <dgm:prSet presAssocID="{C94C5463-A7DB-4C47-812C-BE423095599E}" presName="rootConnector3" presStyleLbl="asst1" presStyleIdx="0" presStyleCnt="4"/>
      <dgm:spPr/>
    </dgm:pt>
    <dgm:pt modelId="{E25C26A3-03C6-4884-8FD7-ADC7A0DA0342}" type="pres">
      <dgm:prSet presAssocID="{C94C5463-A7DB-4C47-812C-BE423095599E}" presName="hierChild6" presStyleCnt="0"/>
      <dgm:spPr/>
    </dgm:pt>
    <dgm:pt modelId="{24E79A1E-BF37-4384-BB50-D6C93B806CFA}" type="pres">
      <dgm:prSet presAssocID="{C94C5463-A7DB-4C47-812C-BE423095599E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4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4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4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4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4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4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  <dgm:pt modelId="{2978D358-7278-4B21-ABBE-47FBDA64F4B5}" type="pres">
      <dgm:prSet presAssocID="{1E10D07D-14B2-4459-9B09-362FCDE33DA6}" presName="Name111" presStyleLbl="parChTrans1D2" presStyleIdx="3" presStyleCnt="4"/>
      <dgm:spPr/>
    </dgm:pt>
    <dgm:pt modelId="{E0C2067E-6204-4D79-B26A-26495B6D76C0}" type="pres">
      <dgm:prSet presAssocID="{4039BD60-4D1C-4001-9FA3-6843415D3773}" presName="hierRoot3" presStyleCnt="0">
        <dgm:presLayoutVars>
          <dgm:hierBranch val="init"/>
        </dgm:presLayoutVars>
      </dgm:prSet>
      <dgm:spPr/>
    </dgm:pt>
    <dgm:pt modelId="{DDD29878-037D-497E-BC85-1F207676C863}" type="pres">
      <dgm:prSet presAssocID="{4039BD60-4D1C-4001-9FA3-6843415D3773}" presName="rootComposite3" presStyleCnt="0"/>
      <dgm:spPr/>
    </dgm:pt>
    <dgm:pt modelId="{0C735C75-4474-4F92-9EA4-2060C707B140}" type="pres">
      <dgm:prSet presAssocID="{4039BD60-4D1C-4001-9FA3-6843415D3773}" presName="rootText3" presStyleLbl="asst1" presStyleIdx="3" presStyleCnt="4">
        <dgm:presLayoutVars>
          <dgm:chPref val="3"/>
        </dgm:presLayoutVars>
      </dgm:prSet>
      <dgm:spPr/>
    </dgm:pt>
    <dgm:pt modelId="{539BA80E-90EB-49E2-B6A7-6732BC202849}" type="pres">
      <dgm:prSet presAssocID="{4039BD60-4D1C-4001-9FA3-6843415D3773}" presName="rootConnector3" presStyleLbl="asst1" presStyleIdx="3" presStyleCnt="4"/>
      <dgm:spPr/>
    </dgm:pt>
    <dgm:pt modelId="{C48CAC25-A51B-4A32-AB41-691BF634FF0B}" type="pres">
      <dgm:prSet presAssocID="{4039BD60-4D1C-4001-9FA3-6843415D3773}" presName="hierChild6" presStyleCnt="0"/>
      <dgm:spPr/>
    </dgm:pt>
    <dgm:pt modelId="{6646AB28-BAA0-49C1-B067-AF1769295ACA}" type="pres">
      <dgm:prSet presAssocID="{4039BD60-4D1C-4001-9FA3-6843415D3773}" presName="hierChild7" presStyleCnt="0"/>
      <dgm:spPr/>
    </dgm:pt>
  </dgm:ptLst>
  <dgm:cxnLst>
    <dgm:cxn modelId="{0223F2EA-3A56-4A0D-A1E9-6974FE4ED0BA}" type="presOf" srcId="{637458F3-7B54-4D61-A190-390EB8605E26}" destId="{E29BDA0E-BE6E-4740-A60A-87242F395660}" srcOrd="0" destOrd="0" presId="urn:microsoft.com/office/officeart/2005/8/layout/orgChart1"/>
    <dgm:cxn modelId="{6AE9FD65-8256-4CCC-9142-2845E65F5333}" type="presOf" srcId="{9771381D-9F66-48B6-BFFB-615FB920FCE7}" destId="{72ADEA48-135E-41F3-949A-ECDE74CBCE65}" srcOrd="1" destOrd="0" presId="urn:microsoft.com/office/officeart/2005/8/layout/orgChart1"/>
    <dgm:cxn modelId="{9B1E4FBC-6018-4ED1-A3BB-1791C82D5459}" type="presOf" srcId="{637458F3-7B54-4D61-A190-390EB8605E26}" destId="{392F23F1-DF0C-40E8-9AA7-C9B8C806E19A}" srcOrd="1" destOrd="0" presId="urn:microsoft.com/office/officeart/2005/8/layout/orgChart1"/>
    <dgm:cxn modelId="{94A49296-3F21-46EB-B530-597CFECBD2E5}" type="presOf" srcId="{4039BD60-4D1C-4001-9FA3-6843415D3773}" destId="{0C735C75-4474-4F92-9EA4-2060C707B140}" srcOrd="0" destOrd="0" presId="urn:microsoft.com/office/officeart/2005/8/layout/orgChart1"/>
    <dgm:cxn modelId="{4BAECE12-F200-4054-88B2-C3430713B416}" type="presOf" srcId="{C94C5463-A7DB-4C47-812C-BE423095599E}" destId="{1855A83A-CF3E-4218-B3D6-F95462B78BCE}" srcOrd="0" destOrd="0" presId="urn:microsoft.com/office/officeart/2005/8/layout/orgChart1"/>
    <dgm:cxn modelId="{56C56046-A5E1-411F-8284-749532A0C6C8}" srcId="{9771381D-9F66-48B6-BFFB-615FB920FCE7}" destId="{C94C5463-A7DB-4C47-812C-BE423095599E}" srcOrd="0" destOrd="0" parTransId="{D216F49A-06F8-450B-B504-3FCA001A7324}" sibTransId="{21C69050-BA9A-41A4-8980-32EBD881F5A8}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2C5D254C-E6BF-4DC5-8E33-57811C5932E6}" type="presOf" srcId="{8EB428C1-7F4D-4DFB-B8FC-EAC4969F6878}" destId="{E9383AA2-428C-45CF-AD4D-4CE1D73B9846}" srcOrd="0" destOrd="0" presId="urn:microsoft.com/office/officeart/2005/8/layout/orgChart1"/>
    <dgm:cxn modelId="{AD39E62D-9411-4FF9-AFB3-B456E1D13D9C}" type="presOf" srcId="{9771381D-9F66-48B6-BFFB-615FB920FCE7}" destId="{BB003042-538C-42A2-9500-875466A898BE}" srcOrd="0" destOrd="0" presId="urn:microsoft.com/office/officeart/2005/8/layout/orgChart1"/>
    <dgm:cxn modelId="{5738A414-92BE-4D06-ACE1-AC733A64CF9E}" type="presOf" srcId="{4039BD60-4D1C-4001-9FA3-6843415D3773}" destId="{539BA80E-90EB-49E2-B6A7-6732BC202849}" srcOrd="1" destOrd="0" presId="urn:microsoft.com/office/officeart/2005/8/layout/orgChart1"/>
    <dgm:cxn modelId="{62AB428D-DB3F-4936-9F71-65ACF238810A}" type="presOf" srcId="{C94C5463-A7DB-4C47-812C-BE423095599E}" destId="{1CF695AB-10F0-410E-8602-A332D211C8B9}" srcOrd="1" destOrd="0" presId="urn:microsoft.com/office/officeart/2005/8/layout/orgChart1"/>
    <dgm:cxn modelId="{72BE03EF-94DC-4277-8C1B-F0A3041F7EC0}" type="presOf" srcId="{4EB01D5A-9304-4AD0-B5F7-F65C92770A7C}" destId="{A247623F-DC16-45A0-8716-CA857858BE6D}" srcOrd="0" destOrd="0" presId="urn:microsoft.com/office/officeart/2005/8/layout/orgChart1"/>
    <dgm:cxn modelId="{F5C497A5-FE4D-4E5D-ADC1-A30E19070762}" type="presOf" srcId="{D216F49A-06F8-450B-B504-3FCA001A7324}" destId="{31C2624D-58A2-414A-BAF0-FCC95807FB7C}" srcOrd="0" destOrd="0" presId="urn:microsoft.com/office/officeart/2005/8/layout/orgChart1"/>
    <dgm:cxn modelId="{149A8177-E6D3-4BDB-A5E1-4D20E97A613A}" type="presOf" srcId="{1E10D07D-14B2-4459-9B09-362FCDE33DA6}" destId="{2978D358-7278-4B21-ABBE-47FBDA64F4B5}" srcOrd="0" destOrd="0" presId="urn:microsoft.com/office/officeart/2005/8/layout/orgChart1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C6ADC2EF-60B3-4A4E-B011-4C61E76D0A4D}" type="presOf" srcId="{55AC8EE8-5AEE-4D60-A07F-4088C4E1E1A5}" destId="{CA27C994-0DF3-424E-A79B-2AEE0D9309F7}" srcOrd="0" destOrd="0" presId="urn:microsoft.com/office/officeart/2005/8/layout/orgChart1"/>
    <dgm:cxn modelId="{83689C1B-3CC7-44C0-8CBA-81491834FC45}" srcId="{9771381D-9F66-48B6-BFFB-615FB920FCE7}" destId="{4039BD60-4D1C-4001-9FA3-6843415D3773}" srcOrd="3" destOrd="0" parTransId="{1E10D07D-14B2-4459-9B09-362FCDE33DA6}" sibTransId="{25F67B19-BF4C-44EF-9BDE-1B8A1E4AB34B}"/>
    <dgm:cxn modelId="{631A96B7-90CB-4ACD-A4C1-F2D972798B3D}" type="presOf" srcId="{A5D21904-F47E-46DC-ACFF-1C9409B366D6}" destId="{B0E3F2E7-9EC2-46F5-8399-BF5B5FC8A340}" srcOrd="0" destOrd="0" presId="urn:microsoft.com/office/officeart/2005/8/layout/orgChart1"/>
    <dgm:cxn modelId="{6E66AD83-655B-4B4C-B4BE-240217E2F685}" type="presOf" srcId="{8EB428C1-7F4D-4DFB-B8FC-EAC4969F6878}" destId="{F995AD68-66CC-46B6-94AA-1EE3CE4AB363}" srcOrd="1" destOrd="0" presId="urn:microsoft.com/office/officeart/2005/8/layout/orgChart1"/>
    <dgm:cxn modelId="{6C4FF9B6-EEE6-4903-B7A2-71A7FF3EAD7A}" type="presParOf" srcId="{CA27C994-0DF3-424E-A79B-2AEE0D9309F7}" destId="{DD0C8858-17BE-4AD1-AC78-C5BDB1EE5A4D}" srcOrd="0" destOrd="0" presId="urn:microsoft.com/office/officeart/2005/8/layout/orgChart1"/>
    <dgm:cxn modelId="{B4264C26-2927-4AAB-B710-6622333FAA9D}" type="presParOf" srcId="{DD0C8858-17BE-4AD1-AC78-C5BDB1EE5A4D}" destId="{0EA2B228-0B4C-4177-A3A4-5D6C064308BD}" srcOrd="0" destOrd="0" presId="urn:microsoft.com/office/officeart/2005/8/layout/orgChart1"/>
    <dgm:cxn modelId="{4F91073E-8D45-460C-9E07-71B21C352DFB}" type="presParOf" srcId="{0EA2B228-0B4C-4177-A3A4-5D6C064308BD}" destId="{BB003042-538C-42A2-9500-875466A898BE}" srcOrd="0" destOrd="0" presId="urn:microsoft.com/office/officeart/2005/8/layout/orgChart1"/>
    <dgm:cxn modelId="{189E1946-91A9-49BD-8E43-5D8CE51B769F}" type="presParOf" srcId="{0EA2B228-0B4C-4177-A3A4-5D6C064308BD}" destId="{72ADEA48-135E-41F3-949A-ECDE74CBCE65}" srcOrd="1" destOrd="0" presId="urn:microsoft.com/office/officeart/2005/8/layout/orgChart1"/>
    <dgm:cxn modelId="{02387BF4-D3CD-486A-9C04-2A30D321A492}" type="presParOf" srcId="{DD0C8858-17BE-4AD1-AC78-C5BDB1EE5A4D}" destId="{E113573E-E418-4C4B-A30E-BE44C9805616}" srcOrd="1" destOrd="0" presId="urn:microsoft.com/office/officeart/2005/8/layout/orgChart1"/>
    <dgm:cxn modelId="{8AFB1D2E-1EF5-4B10-9843-C01DF67EEF86}" type="presParOf" srcId="{DD0C8858-17BE-4AD1-AC78-C5BDB1EE5A4D}" destId="{7719728A-4A06-410F-9924-C015ACA56C5C}" srcOrd="2" destOrd="0" presId="urn:microsoft.com/office/officeart/2005/8/layout/orgChart1"/>
    <dgm:cxn modelId="{BE4E7162-0BD3-4AA8-8DA3-049D770DEADE}" type="presParOf" srcId="{7719728A-4A06-410F-9924-C015ACA56C5C}" destId="{31C2624D-58A2-414A-BAF0-FCC95807FB7C}" srcOrd="0" destOrd="0" presId="urn:microsoft.com/office/officeart/2005/8/layout/orgChart1"/>
    <dgm:cxn modelId="{26EA8BD5-DC33-4FC5-A4C3-06FFA1048B32}" type="presParOf" srcId="{7719728A-4A06-410F-9924-C015ACA56C5C}" destId="{F0BA54C9-621A-480D-BC41-2FE7D7027BA2}" srcOrd="1" destOrd="0" presId="urn:microsoft.com/office/officeart/2005/8/layout/orgChart1"/>
    <dgm:cxn modelId="{B53B36DB-BF53-405E-89F5-6B70F280CE8B}" type="presParOf" srcId="{F0BA54C9-621A-480D-BC41-2FE7D7027BA2}" destId="{A1FBB2DC-4B0D-4715-92C9-7C05699F73A0}" srcOrd="0" destOrd="0" presId="urn:microsoft.com/office/officeart/2005/8/layout/orgChart1"/>
    <dgm:cxn modelId="{492244FB-264A-4042-A04A-E686BE3FBDF1}" type="presParOf" srcId="{A1FBB2DC-4B0D-4715-92C9-7C05699F73A0}" destId="{1855A83A-CF3E-4218-B3D6-F95462B78BCE}" srcOrd="0" destOrd="0" presId="urn:microsoft.com/office/officeart/2005/8/layout/orgChart1"/>
    <dgm:cxn modelId="{D7B99BB0-DA7B-4966-8AE7-F309C7ACE334}" type="presParOf" srcId="{A1FBB2DC-4B0D-4715-92C9-7C05699F73A0}" destId="{1CF695AB-10F0-410E-8602-A332D211C8B9}" srcOrd="1" destOrd="0" presId="urn:microsoft.com/office/officeart/2005/8/layout/orgChart1"/>
    <dgm:cxn modelId="{94AA28DB-1F0B-498D-87CA-914D1723254B}" type="presParOf" srcId="{F0BA54C9-621A-480D-BC41-2FE7D7027BA2}" destId="{E25C26A3-03C6-4884-8FD7-ADC7A0DA0342}" srcOrd="1" destOrd="0" presId="urn:microsoft.com/office/officeart/2005/8/layout/orgChart1"/>
    <dgm:cxn modelId="{D3DFE279-B023-4043-B590-961F9B274285}" type="presParOf" srcId="{F0BA54C9-621A-480D-BC41-2FE7D7027BA2}" destId="{24E79A1E-BF37-4384-BB50-D6C93B806CFA}" srcOrd="2" destOrd="0" presId="urn:microsoft.com/office/officeart/2005/8/layout/orgChart1"/>
    <dgm:cxn modelId="{F6ABC497-6721-4AB8-A2FA-FDA143A72510}" type="presParOf" srcId="{7719728A-4A06-410F-9924-C015ACA56C5C}" destId="{B0E3F2E7-9EC2-46F5-8399-BF5B5FC8A340}" srcOrd="2" destOrd="0" presId="urn:microsoft.com/office/officeart/2005/8/layout/orgChart1"/>
    <dgm:cxn modelId="{829BB6B2-9474-458A-8DDF-C36AB638F52F}" type="presParOf" srcId="{7719728A-4A06-410F-9924-C015ACA56C5C}" destId="{10A6AF13-2A88-413F-923D-07511CD6E635}" srcOrd="3" destOrd="0" presId="urn:microsoft.com/office/officeart/2005/8/layout/orgChart1"/>
    <dgm:cxn modelId="{9BBD4B77-FCDC-4DB9-885B-EEEFE99D1147}" type="presParOf" srcId="{10A6AF13-2A88-413F-923D-07511CD6E635}" destId="{15A14BC5-C86D-4FDD-98C2-FB476474D449}" srcOrd="0" destOrd="0" presId="urn:microsoft.com/office/officeart/2005/8/layout/orgChart1"/>
    <dgm:cxn modelId="{BEFE0E9E-2E04-4408-8264-4E72D864F9E3}" type="presParOf" srcId="{15A14BC5-C86D-4FDD-98C2-FB476474D449}" destId="{E9383AA2-428C-45CF-AD4D-4CE1D73B9846}" srcOrd="0" destOrd="0" presId="urn:microsoft.com/office/officeart/2005/8/layout/orgChart1"/>
    <dgm:cxn modelId="{7ADB8E86-59C5-485D-B777-CF121241DAE8}" type="presParOf" srcId="{15A14BC5-C86D-4FDD-98C2-FB476474D449}" destId="{F995AD68-66CC-46B6-94AA-1EE3CE4AB363}" srcOrd="1" destOrd="0" presId="urn:microsoft.com/office/officeart/2005/8/layout/orgChart1"/>
    <dgm:cxn modelId="{E33F3436-9AAE-49C1-BBEB-86BD300F5F98}" type="presParOf" srcId="{10A6AF13-2A88-413F-923D-07511CD6E635}" destId="{9585B046-8B6F-4D6E-9192-4493BCB0046B}" srcOrd="1" destOrd="0" presId="urn:microsoft.com/office/officeart/2005/8/layout/orgChart1"/>
    <dgm:cxn modelId="{BAC59AF2-4523-4929-881A-1AE1BA13E137}" type="presParOf" srcId="{10A6AF13-2A88-413F-923D-07511CD6E635}" destId="{DA150CCF-BC6B-4DF9-9311-7C7395868441}" srcOrd="2" destOrd="0" presId="urn:microsoft.com/office/officeart/2005/8/layout/orgChart1"/>
    <dgm:cxn modelId="{AB73DC2B-F989-433F-9E01-9A984066C9F0}" type="presParOf" srcId="{7719728A-4A06-410F-9924-C015ACA56C5C}" destId="{A247623F-DC16-45A0-8716-CA857858BE6D}" srcOrd="4" destOrd="0" presId="urn:microsoft.com/office/officeart/2005/8/layout/orgChart1"/>
    <dgm:cxn modelId="{FF055C0A-B933-4DCD-BD81-4E0E439DB3DE}" type="presParOf" srcId="{7719728A-4A06-410F-9924-C015ACA56C5C}" destId="{0C46F9B6-C458-4F8E-8E59-EE41BD7C8EB9}" srcOrd="5" destOrd="0" presId="urn:microsoft.com/office/officeart/2005/8/layout/orgChart1"/>
    <dgm:cxn modelId="{54038BE1-6789-4468-B984-401D3BE62EED}" type="presParOf" srcId="{0C46F9B6-C458-4F8E-8E59-EE41BD7C8EB9}" destId="{E702B3E3-5378-464A-84EF-3EC4F986DD36}" srcOrd="0" destOrd="0" presId="urn:microsoft.com/office/officeart/2005/8/layout/orgChart1"/>
    <dgm:cxn modelId="{3AB58439-5F06-486D-BF8C-A59B9968952D}" type="presParOf" srcId="{E702B3E3-5378-464A-84EF-3EC4F986DD36}" destId="{E29BDA0E-BE6E-4740-A60A-87242F395660}" srcOrd="0" destOrd="0" presId="urn:microsoft.com/office/officeart/2005/8/layout/orgChart1"/>
    <dgm:cxn modelId="{A1A0991E-28CC-4333-84E6-490A6E31A6A9}" type="presParOf" srcId="{E702B3E3-5378-464A-84EF-3EC4F986DD36}" destId="{392F23F1-DF0C-40E8-9AA7-C9B8C806E19A}" srcOrd="1" destOrd="0" presId="urn:microsoft.com/office/officeart/2005/8/layout/orgChart1"/>
    <dgm:cxn modelId="{592EB47A-AF07-498A-BE29-2B5E975EB8CF}" type="presParOf" srcId="{0C46F9B6-C458-4F8E-8E59-EE41BD7C8EB9}" destId="{1F7F2CA5-3628-436C-8B4A-1BB7A889CBA9}" srcOrd="1" destOrd="0" presId="urn:microsoft.com/office/officeart/2005/8/layout/orgChart1"/>
    <dgm:cxn modelId="{DC1D8736-32BB-4BB2-AE5D-0AAF83E144AC}" type="presParOf" srcId="{0C46F9B6-C458-4F8E-8E59-EE41BD7C8EB9}" destId="{677FCEA1-5135-4D6C-B844-92FDBC9E6802}" srcOrd="2" destOrd="0" presId="urn:microsoft.com/office/officeart/2005/8/layout/orgChart1"/>
    <dgm:cxn modelId="{F830841A-512E-4EC5-8BAE-1E1FA1E26261}" type="presParOf" srcId="{7719728A-4A06-410F-9924-C015ACA56C5C}" destId="{2978D358-7278-4B21-ABBE-47FBDA64F4B5}" srcOrd="6" destOrd="0" presId="urn:microsoft.com/office/officeart/2005/8/layout/orgChart1"/>
    <dgm:cxn modelId="{87D8B239-EA7E-4147-AAF0-493CBD34A9F7}" type="presParOf" srcId="{7719728A-4A06-410F-9924-C015ACA56C5C}" destId="{E0C2067E-6204-4D79-B26A-26495B6D76C0}" srcOrd="7" destOrd="0" presId="urn:microsoft.com/office/officeart/2005/8/layout/orgChart1"/>
    <dgm:cxn modelId="{17600EE5-B837-4653-B199-3DC65E794CBA}" type="presParOf" srcId="{E0C2067E-6204-4D79-B26A-26495B6D76C0}" destId="{DDD29878-037D-497E-BC85-1F207676C863}" srcOrd="0" destOrd="0" presId="urn:microsoft.com/office/officeart/2005/8/layout/orgChart1"/>
    <dgm:cxn modelId="{7BA6AAFB-A13D-4E26-A530-EB85F4188B45}" type="presParOf" srcId="{DDD29878-037D-497E-BC85-1F207676C863}" destId="{0C735C75-4474-4F92-9EA4-2060C707B140}" srcOrd="0" destOrd="0" presId="urn:microsoft.com/office/officeart/2005/8/layout/orgChart1"/>
    <dgm:cxn modelId="{435F9BB4-3B13-46BD-8299-91503AEA6D2F}" type="presParOf" srcId="{DDD29878-037D-497E-BC85-1F207676C863}" destId="{539BA80E-90EB-49E2-B6A7-6732BC202849}" srcOrd="1" destOrd="0" presId="urn:microsoft.com/office/officeart/2005/8/layout/orgChart1"/>
    <dgm:cxn modelId="{425E59A3-5433-4090-A5C9-B617B2D49CCA}" type="presParOf" srcId="{E0C2067E-6204-4D79-B26A-26495B6D76C0}" destId="{C48CAC25-A51B-4A32-AB41-691BF634FF0B}" srcOrd="1" destOrd="0" presId="urn:microsoft.com/office/officeart/2005/8/layout/orgChart1"/>
    <dgm:cxn modelId="{EDD11593-02E4-4453-B6CA-3ECE308181F8}" type="presParOf" srcId="{E0C2067E-6204-4D79-B26A-26495B6D76C0}" destId="{6646AB28-BAA0-49C1-B067-AF176929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AD6C9E90-EC25-4D48-95FB-DCA4B6DE7EDD}" type="asst">
      <dgm:prSet phldrT="[文字]"/>
      <dgm:spPr/>
      <dgm:t>
        <a:bodyPr/>
        <a:lstStyle/>
        <a:p>
          <a:r>
            <a:rPr lang="zh-TW" altLang="en-US" dirty="0" smtClean="0"/>
            <a:t>經理分紅</a:t>
          </a:r>
          <a:endParaRPr lang="zh-TW" altLang="en-US" dirty="0"/>
        </a:p>
      </dgm:t>
    </dgm:pt>
    <dgm:pt modelId="{ADCE16C7-1934-4CC5-B98A-888E5B510F76}" type="par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FD5F5518-4F0A-4511-B6E6-C84985E3E0F0}" type="sibTrans" cxnId="{BF483F5C-FFF6-4AA7-A8A1-151D55DA86DF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3F445638-E1A6-4489-94BB-D487F3ED7430}" type="pres">
      <dgm:prSet presAssocID="{ADCE16C7-1934-4CC5-B98A-888E5B510F76}" presName="Name111" presStyleLbl="parChTrans1D2" presStyleIdx="0" presStyleCnt="3"/>
      <dgm:spPr/>
    </dgm:pt>
    <dgm:pt modelId="{FD0B8AE3-DFA5-440D-B729-3511834A83A1}" type="pres">
      <dgm:prSet presAssocID="{AD6C9E90-EC25-4D48-95FB-DCA4B6DE7EDD}" presName="hierRoot3" presStyleCnt="0">
        <dgm:presLayoutVars>
          <dgm:hierBranch val="init"/>
        </dgm:presLayoutVars>
      </dgm:prSet>
      <dgm:spPr/>
    </dgm:pt>
    <dgm:pt modelId="{7B9B1E0B-8D29-4AB7-A3B0-438E784A3EF8}" type="pres">
      <dgm:prSet presAssocID="{AD6C9E90-EC25-4D48-95FB-DCA4B6DE7EDD}" presName="rootComposite3" presStyleCnt="0"/>
      <dgm:spPr/>
    </dgm:pt>
    <dgm:pt modelId="{DD92FD87-26B8-4A4A-8D4B-3C162B13C0E0}" type="pres">
      <dgm:prSet presAssocID="{AD6C9E90-EC25-4D48-95FB-DCA4B6DE7EDD}" presName="rootText3" presStyleLbl="asst1" presStyleIdx="0" presStyleCnt="3">
        <dgm:presLayoutVars>
          <dgm:chPref val="3"/>
        </dgm:presLayoutVars>
      </dgm:prSet>
      <dgm:spPr/>
    </dgm:pt>
    <dgm:pt modelId="{F1926BFE-7B5C-4935-AF54-2EC9170D50CC}" type="pres">
      <dgm:prSet presAssocID="{AD6C9E90-EC25-4D48-95FB-DCA4B6DE7EDD}" presName="rootConnector3" presStyleLbl="asst1" presStyleIdx="0" presStyleCnt="3"/>
      <dgm:spPr/>
    </dgm:pt>
    <dgm:pt modelId="{14C120C0-6CDC-4AB2-81D7-67EFB882451F}" type="pres">
      <dgm:prSet presAssocID="{AD6C9E90-EC25-4D48-95FB-DCA4B6DE7EDD}" presName="hierChild6" presStyleCnt="0"/>
      <dgm:spPr/>
    </dgm:pt>
    <dgm:pt modelId="{184D5302-698A-43A9-9C9D-4A9F7AB2D21E}" type="pres">
      <dgm:prSet presAssocID="{AD6C9E90-EC25-4D48-95FB-DCA4B6DE7EDD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3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3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3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3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3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3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</dgm:ptLst>
  <dgm:cxnLst>
    <dgm:cxn modelId="{BF7796FE-12A2-4441-9258-3C93F7A144FF}" type="presOf" srcId="{55AC8EE8-5AEE-4D60-A07F-4088C4E1E1A5}" destId="{CA27C994-0DF3-424E-A79B-2AEE0D9309F7}" srcOrd="0" destOrd="0" presId="urn:microsoft.com/office/officeart/2005/8/layout/orgChart1"/>
    <dgm:cxn modelId="{DF090C56-E00C-4C79-823E-9C2FDD5C5530}" type="presOf" srcId="{9771381D-9F66-48B6-BFFB-615FB920FCE7}" destId="{72ADEA48-135E-41F3-949A-ECDE74CBCE65}" srcOrd="1" destOrd="0" presId="urn:microsoft.com/office/officeart/2005/8/layout/orgChart1"/>
    <dgm:cxn modelId="{6B67BAD9-F570-4E51-A152-BE4C1E4401B5}" type="presOf" srcId="{637458F3-7B54-4D61-A190-390EB8605E26}" destId="{E29BDA0E-BE6E-4740-A60A-87242F395660}" srcOrd="0" destOrd="0" presId="urn:microsoft.com/office/officeart/2005/8/layout/orgChart1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3363D76D-C69A-47AA-B5CE-D18C33045F2D}" type="presOf" srcId="{637458F3-7B54-4D61-A190-390EB8605E26}" destId="{392F23F1-DF0C-40E8-9AA7-C9B8C806E19A}" srcOrd="1" destOrd="0" presId="urn:microsoft.com/office/officeart/2005/8/layout/orgChart1"/>
    <dgm:cxn modelId="{A2865AA6-4491-405A-A661-2F8A197F9A7A}" type="presOf" srcId="{A5D21904-F47E-46DC-ACFF-1C9409B366D6}" destId="{B0E3F2E7-9EC2-46F5-8399-BF5B5FC8A340}" srcOrd="0" destOrd="0" presId="urn:microsoft.com/office/officeart/2005/8/layout/orgChart1"/>
    <dgm:cxn modelId="{B72AD23D-AA63-4BF0-A473-7ED607B10743}" type="presOf" srcId="{AD6C9E90-EC25-4D48-95FB-DCA4B6DE7EDD}" destId="{F1926BFE-7B5C-4935-AF54-2EC9170D50CC}" srcOrd="1" destOrd="0" presId="urn:microsoft.com/office/officeart/2005/8/layout/orgChart1"/>
    <dgm:cxn modelId="{A2559365-4ECB-4DBA-B935-415866BE42AB}" type="presOf" srcId="{ADCE16C7-1934-4CC5-B98A-888E5B510F76}" destId="{3F445638-E1A6-4489-94BB-D487F3ED7430}" srcOrd="0" destOrd="0" presId="urn:microsoft.com/office/officeart/2005/8/layout/orgChart1"/>
    <dgm:cxn modelId="{9AC20BAA-690D-4859-9085-0A6ADBEBAD5D}" type="presOf" srcId="{8EB428C1-7F4D-4DFB-B8FC-EAC4969F6878}" destId="{E9383AA2-428C-45CF-AD4D-4CE1D73B9846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B8362A70-0F0D-47F8-842E-685EAFE4D40E}" type="presOf" srcId="{AD6C9E90-EC25-4D48-95FB-DCA4B6DE7EDD}" destId="{DD92FD87-26B8-4A4A-8D4B-3C162B13C0E0}" srcOrd="0" destOrd="0" presId="urn:microsoft.com/office/officeart/2005/8/layout/orgChart1"/>
    <dgm:cxn modelId="{1A14A2AD-9418-4E87-A5A2-A0971BF2634E}" type="presOf" srcId="{4EB01D5A-9304-4AD0-B5F7-F65C92770A7C}" destId="{A247623F-DC16-45A0-8716-CA857858BE6D}" srcOrd="0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D9804F18-69CF-4BB0-A2CB-EC12401EDE7C}" type="presOf" srcId="{8EB428C1-7F4D-4DFB-B8FC-EAC4969F6878}" destId="{F995AD68-66CC-46B6-94AA-1EE3CE4AB363}" srcOrd="1" destOrd="0" presId="urn:microsoft.com/office/officeart/2005/8/layout/orgChart1"/>
    <dgm:cxn modelId="{B1AE7231-1320-4BB7-8C36-1E50012D35F1}" type="presOf" srcId="{9771381D-9F66-48B6-BFFB-615FB920FCE7}" destId="{BB003042-538C-42A2-9500-875466A898BE}" srcOrd="0" destOrd="0" presId="urn:microsoft.com/office/officeart/2005/8/layout/orgChart1"/>
    <dgm:cxn modelId="{BF483F5C-FFF6-4AA7-A8A1-151D55DA86DF}" srcId="{9771381D-9F66-48B6-BFFB-615FB920FCE7}" destId="{AD6C9E90-EC25-4D48-95FB-DCA4B6DE7EDD}" srcOrd="0" destOrd="0" parTransId="{ADCE16C7-1934-4CC5-B98A-888E5B510F76}" sibTransId="{FD5F5518-4F0A-4511-B6E6-C84985E3E0F0}"/>
    <dgm:cxn modelId="{D9FDAFBB-F253-4676-AAC4-1A3BC7DC729D}" type="presParOf" srcId="{CA27C994-0DF3-424E-A79B-2AEE0D9309F7}" destId="{DD0C8858-17BE-4AD1-AC78-C5BDB1EE5A4D}" srcOrd="0" destOrd="0" presId="urn:microsoft.com/office/officeart/2005/8/layout/orgChart1"/>
    <dgm:cxn modelId="{F294BAA0-365B-4B30-8BCC-A0DAF9AFE83D}" type="presParOf" srcId="{DD0C8858-17BE-4AD1-AC78-C5BDB1EE5A4D}" destId="{0EA2B228-0B4C-4177-A3A4-5D6C064308BD}" srcOrd="0" destOrd="0" presId="urn:microsoft.com/office/officeart/2005/8/layout/orgChart1"/>
    <dgm:cxn modelId="{19BD2DA5-F118-47B3-9769-82429EC2D959}" type="presParOf" srcId="{0EA2B228-0B4C-4177-A3A4-5D6C064308BD}" destId="{BB003042-538C-42A2-9500-875466A898BE}" srcOrd="0" destOrd="0" presId="urn:microsoft.com/office/officeart/2005/8/layout/orgChart1"/>
    <dgm:cxn modelId="{C3C8FC0A-C952-436F-BDB1-EEEAB168BAC7}" type="presParOf" srcId="{0EA2B228-0B4C-4177-A3A4-5D6C064308BD}" destId="{72ADEA48-135E-41F3-949A-ECDE74CBCE65}" srcOrd="1" destOrd="0" presId="urn:microsoft.com/office/officeart/2005/8/layout/orgChart1"/>
    <dgm:cxn modelId="{7B981C58-1970-4827-92BC-4E827C50D81C}" type="presParOf" srcId="{DD0C8858-17BE-4AD1-AC78-C5BDB1EE5A4D}" destId="{E113573E-E418-4C4B-A30E-BE44C9805616}" srcOrd="1" destOrd="0" presId="urn:microsoft.com/office/officeart/2005/8/layout/orgChart1"/>
    <dgm:cxn modelId="{1533AF63-E1D9-428D-AF79-703517D8E15B}" type="presParOf" srcId="{DD0C8858-17BE-4AD1-AC78-C5BDB1EE5A4D}" destId="{7719728A-4A06-410F-9924-C015ACA56C5C}" srcOrd="2" destOrd="0" presId="urn:microsoft.com/office/officeart/2005/8/layout/orgChart1"/>
    <dgm:cxn modelId="{6B246B5E-7E30-42CE-913D-B20CE1842A46}" type="presParOf" srcId="{7719728A-4A06-410F-9924-C015ACA56C5C}" destId="{3F445638-E1A6-4489-94BB-D487F3ED7430}" srcOrd="0" destOrd="0" presId="urn:microsoft.com/office/officeart/2005/8/layout/orgChart1"/>
    <dgm:cxn modelId="{E53BD065-835B-4CD6-A8D4-4C8814DF7478}" type="presParOf" srcId="{7719728A-4A06-410F-9924-C015ACA56C5C}" destId="{FD0B8AE3-DFA5-440D-B729-3511834A83A1}" srcOrd="1" destOrd="0" presId="urn:microsoft.com/office/officeart/2005/8/layout/orgChart1"/>
    <dgm:cxn modelId="{624BB482-5454-4790-B4DB-49CB518C6DF7}" type="presParOf" srcId="{FD0B8AE3-DFA5-440D-B729-3511834A83A1}" destId="{7B9B1E0B-8D29-4AB7-A3B0-438E784A3EF8}" srcOrd="0" destOrd="0" presId="urn:microsoft.com/office/officeart/2005/8/layout/orgChart1"/>
    <dgm:cxn modelId="{4D19CB48-9D75-4939-BAC5-F074459CF82C}" type="presParOf" srcId="{7B9B1E0B-8D29-4AB7-A3B0-438E784A3EF8}" destId="{DD92FD87-26B8-4A4A-8D4B-3C162B13C0E0}" srcOrd="0" destOrd="0" presId="urn:microsoft.com/office/officeart/2005/8/layout/orgChart1"/>
    <dgm:cxn modelId="{533B76CB-D094-48C7-8BEE-0A058EB50348}" type="presParOf" srcId="{7B9B1E0B-8D29-4AB7-A3B0-438E784A3EF8}" destId="{F1926BFE-7B5C-4935-AF54-2EC9170D50CC}" srcOrd="1" destOrd="0" presId="urn:microsoft.com/office/officeart/2005/8/layout/orgChart1"/>
    <dgm:cxn modelId="{3A86B7F8-D948-4FF7-B576-FC914CD3E803}" type="presParOf" srcId="{FD0B8AE3-DFA5-440D-B729-3511834A83A1}" destId="{14C120C0-6CDC-4AB2-81D7-67EFB882451F}" srcOrd="1" destOrd="0" presId="urn:microsoft.com/office/officeart/2005/8/layout/orgChart1"/>
    <dgm:cxn modelId="{0461F48B-EFDE-4C6F-B040-DE50B8DAFD45}" type="presParOf" srcId="{FD0B8AE3-DFA5-440D-B729-3511834A83A1}" destId="{184D5302-698A-43A9-9C9D-4A9F7AB2D21E}" srcOrd="2" destOrd="0" presId="urn:microsoft.com/office/officeart/2005/8/layout/orgChart1"/>
    <dgm:cxn modelId="{5CF40993-1D9C-4713-A4C9-CA2DB118F1CD}" type="presParOf" srcId="{7719728A-4A06-410F-9924-C015ACA56C5C}" destId="{B0E3F2E7-9EC2-46F5-8399-BF5B5FC8A340}" srcOrd="2" destOrd="0" presId="urn:microsoft.com/office/officeart/2005/8/layout/orgChart1"/>
    <dgm:cxn modelId="{37CCEF34-07D2-41FC-BD0B-BA5EA2A03DA6}" type="presParOf" srcId="{7719728A-4A06-410F-9924-C015ACA56C5C}" destId="{10A6AF13-2A88-413F-923D-07511CD6E635}" srcOrd="3" destOrd="0" presId="urn:microsoft.com/office/officeart/2005/8/layout/orgChart1"/>
    <dgm:cxn modelId="{E4086016-6317-4A4F-8EDC-4C300AB27F53}" type="presParOf" srcId="{10A6AF13-2A88-413F-923D-07511CD6E635}" destId="{15A14BC5-C86D-4FDD-98C2-FB476474D449}" srcOrd="0" destOrd="0" presId="urn:microsoft.com/office/officeart/2005/8/layout/orgChart1"/>
    <dgm:cxn modelId="{A89B2330-7EB7-4A69-87C0-3D189253F00E}" type="presParOf" srcId="{15A14BC5-C86D-4FDD-98C2-FB476474D449}" destId="{E9383AA2-428C-45CF-AD4D-4CE1D73B9846}" srcOrd="0" destOrd="0" presId="urn:microsoft.com/office/officeart/2005/8/layout/orgChart1"/>
    <dgm:cxn modelId="{9F345EEC-FA99-4632-AEF0-00E1F5493FA2}" type="presParOf" srcId="{15A14BC5-C86D-4FDD-98C2-FB476474D449}" destId="{F995AD68-66CC-46B6-94AA-1EE3CE4AB363}" srcOrd="1" destOrd="0" presId="urn:microsoft.com/office/officeart/2005/8/layout/orgChart1"/>
    <dgm:cxn modelId="{30E0D7BF-D23A-421F-ADAB-6DB8D823262D}" type="presParOf" srcId="{10A6AF13-2A88-413F-923D-07511CD6E635}" destId="{9585B046-8B6F-4D6E-9192-4493BCB0046B}" srcOrd="1" destOrd="0" presId="urn:microsoft.com/office/officeart/2005/8/layout/orgChart1"/>
    <dgm:cxn modelId="{447ECE26-D8D5-4670-8436-BD3DE600D5EF}" type="presParOf" srcId="{10A6AF13-2A88-413F-923D-07511CD6E635}" destId="{DA150CCF-BC6B-4DF9-9311-7C7395868441}" srcOrd="2" destOrd="0" presId="urn:microsoft.com/office/officeart/2005/8/layout/orgChart1"/>
    <dgm:cxn modelId="{E77A34F5-E374-44E0-B88D-EF8B808F5F0A}" type="presParOf" srcId="{7719728A-4A06-410F-9924-C015ACA56C5C}" destId="{A247623F-DC16-45A0-8716-CA857858BE6D}" srcOrd="4" destOrd="0" presId="urn:microsoft.com/office/officeart/2005/8/layout/orgChart1"/>
    <dgm:cxn modelId="{DF4F478A-F1AB-4A3B-BF0E-B5ED13B84253}" type="presParOf" srcId="{7719728A-4A06-410F-9924-C015ACA56C5C}" destId="{0C46F9B6-C458-4F8E-8E59-EE41BD7C8EB9}" srcOrd="5" destOrd="0" presId="urn:microsoft.com/office/officeart/2005/8/layout/orgChart1"/>
    <dgm:cxn modelId="{7F828304-ADDE-4610-A157-4ACD65500252}" type="presParOf" srcId="{0C46F9B6-C458-4F8E-8E59-EE41BD7C8EB9}" destId="{E702B3E3-5378-464A-84EF-3EC4F986DD36}" srcOrd="0" destOrd="0" presId="urn:microsoft.com/office/officeart/2005/8/layout/orgChart1"/>
    <dgm:cxn modelId="{550D4FF0-B313-4C6F-A726-8B1FA2AE28DB}" type="presParOf" srcId="{E702B3E3-5378-464A-84EF-3EC4F986DD36}" destId="{E29BDA0E-BE6E-4740-A60A-87242F395660}" srcOrd="0" destOrd="0" presId="urn:microsoft.com/office/officeart/2005/8/layout/orgChart1"/>
    <dgm:cxn modelId="{EA5B6080-CD33-4F69-B8D6-AB1E137F63A8}" type="presParOf" srcId="{E702B3E3-5378-464A-84EF-3EC4F986DD36}" destId="{392F23F1-DF0C-40E8-9AA7-C9B8C806E19A}" srcOrd="1" destOrd="0" presId="urn:microsoft.com/office/officeart/2005/8/layout/orgChart1"/>
    <dgm:cxn modelId="{3A14E19F-DAA5-4324-9E33-81BA1AA583E4}" type="presParOf" srcId="{0C46F9B6-C458-4F8E-8E59-EE41BD7C8EB9}" destId="{1F7F2CA5-3628-436C-8B4A-1BB7A889CBA9}" srcOrd="1" destOrd="0" presId="urn:microsoft.com/office/officeart/2005/8/layout/orgChart1"/>
    <dgm:cxn modelId="{04127829-BC44-4E07-9A1E-C23EC5428EE0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AC8EE8-5AEE-4D60-A07F-4088C4E1E1A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9771381D-9F66-48B6-BFFB-615FB920FCE7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1CD1F88-16BB-4A04-9F6A-BBCD4BCAFD6C}" type="par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478E8FD6-3FAF-46F3-9CD0-9A560B163893}" type="sibTrans" cxnId="{25B3632A-7EFC-4A21-B377-3A64D1013455}">
      <dgm:prSet/>
      <dgm:spPr/>
      <dgm:t>
        <a:bodyPr/>
        <a:lstStyle/>
        <a:p>
          <a:endParaRPr lang="zh-TW" altLang="en-US"/>
        </a:p>
      </dgm:t>
    </dgm:pt>
    <dgm:pt modelId="{F4F68E96-DCEE-4012-AE40-B66663B85A7D}" type="asst">
      <dgm:prSet phldrT="[文字]"/>
      <dgm:spPr/>
      <dgm:t>
        <a:bodyPr/>
        <a:lstStyle/>
        <a:p>
          <a:r>
            <a:rPr lang="zh-TW" altLang="en-US" dirty="0" smtClean="0"/>
            <a:t>工程師分紅</a:t>
          </a:r>
          <a:endParaRPr lang="zh-TW" altLang="en-US" dirty="0"/>
        </a:p>
      </dgm:t>
    </dgm:pt>
    <dgm:pt modelId="{1E63ED96-9A31-4862-AE58-A55BCFE1E5D5}" type="par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C3D2BA12-70A8-4450-B4E7-CE49933C2310}" type="sibTrans" cxnId="{EFB61641-190E-44F1-B4C5-CE884943C8CD}">
      <dgm:prSet/>
      <dgm:spPr/>
      <dgm:t>
        <a:bodyPr/>
        <a:lstStyle/>
        <a:p>
          <a:endParaRPr lang="zh-TW" altLang="en-US"/>
        </a:p>
      </dgm:t>
    </dgm:pt>
    <dgm:pt modelId="{8EB428C1-7F4D-4DFB-B8FC-EAC4969F6878}" type="asst">
      <dgm:prSet phldrT="[文字]"/>
      <dgm:spPr/>
      <dgm:t>
        <a:bodyPr/>
        <a:lstStyle/>
        <a:p>
          <a:r>
            <a:rPr lang="zh-TW" altLang="en-US" dirty="0" smtClean="0"/>
            <a:t>底薪</a:t>
          </a:r>
          <a:endParaRPr lang="zh-TW" altLang="en-US" dirty="0"/>
        </a:p>
      </dgm:t>
    </dgm:pt>
    <dgm:pt modelId="{A5D21904-F47E-46DC-ACFF-1C9409B366D6}" type="par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9460CD0C-6F4E-4C59-BA62-6FDE89EECB91}" type="sibTrans" cxnId="{33518A65-8334-4404-8AFE-C2CD1C4A535A}">
      <dgm:prSet/>
      <dgm:spPr/>
      <dgm:t>
        <a:bodyPr/>
        <a:lstStyle/>
        <a:p>
          <a:endParaRPr lang="zh-TW" altLang="en-US"/>
        </a:p>
      </dgm:t>
    </dgm:pt>
    <dgm:pt modelId="{637458F3-7B54-4D61-A190-390EB8605E26}" type="asst">
      <dgm:prSet phldrT="[文字]"/>
      <dgm:spPr/>
      <dgm:t>
        <a:bodyPr/>
        <a:lstStyle/>
        <a:p>
          <a:r>
            <a:rPr lang="zh-TW" altLang="en-US" dirty="0" smtClean="0"/>
            <a:t>勞健保</a:t>
          </a:r>
          <a:endParaRPr lang="zh-TW" altLang="en-US" dirty="0"/>
        </a:p>
      </dgm:t>
    </dgm:pt>
    <dgm:pt modelId="{4EB01D5A-9304-4AD0-B5F7-F65C92770A7C}" type="par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06C2EEC-DA30-4C96-A397-70B28D36590C}" type="sibTrans" cxnId="{CB2E0285-74B6-4B92-88F0-91B48170A438}">
      <dgm:prSet/>
      <dgm:spPr/>
      <dgm:t>
        <a:bodyPr/>
        <a:lstStyle/>
        <a:p>
          <a:endParaRPr lang="zh-TW" altLang="en-US"/>
        </a:p>
      </dgm:t>
    </dgm:pt>
    <dgm:pt modelId="{CA27C994-0DF3-424E-A79B-2AEE0D9309F7}" type="pres">
      <dgm:prSet presAssocID="{55AC8EE8-5AEE-4D60-A07F-4088C4E1E1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0C8858-17BE-4AD1-AC78-C5BDB1EE5A4D}" type="pres">
      <dgm:prSet presAssocID="{9771381D-9F66-48B6-BFFB-615FB920FCE7}" presName="hierRoot1" presStyleCnt="0">
        <dgm:presLayoutVars>
          <dgm:hierBranch val="init"/>
        </dgm:presLayoutVars>
      </dgm:prSet>
      <dgm:spPr/>
    </dgm:pt>
    <dgm:pt modelId="{0EA2B228-0B4C-4177-A3A4-5D6C064308BD}" type="pres">
      <dgm:prSet presAssocID="{9771381D-9F66-48B6-BFFB-615FB920FCE7}" presName="rootComposite1" presStyleCnt="0"/>
      <dgm:spPr/>
    </dgm:pt>
    <dgm:pt modelId="{BB003042-538C-42A2-9500-875466A898BE}" type="pres">
      <dgm:prSet presAssocID="{9771381D-9F66-48B6-BFFB-615FB920FCE7}" presName="rootText1" presStyleLbl="node0" presStyleIdx="0" presStyleCnt="1">
        <dgm:presLayoutVars>
          <dgm:chPref val="3"/>
        </dgm:presLayoutVars>
      </dgm:prSet>
      <dgm:spPr/>
    </dgm:pt>
    <dgm:pt modelId="{72ADEA48-135E-41F3-949A-ECDE74CBCE65}" type="pres">
      <dgm:prSet presAssocID="{9771381D-9F66-48B6-BFFB-615FB920FCE7}" presName="rootConnector1" presStyleLbl="node1" presStyleIdx="0" presStyleCnt="0"/>
      <dgm:spPr/>
    </dgm:pt>
    <dgm:pt modelId="{E113573E-E418-4C4B-A30E-BE44C9805616}" type="pres">
      <dgm:prSet presAssocID="{9771381D-9F66-48B6-BFFB-615FB920FCE7}" presName="hierChild2" presStyleCnt="0"/>
      <dgm:spPr/>
    </dgm:pt>
    <dgm:pt modelId="{7719728A-4A06-410F-9924-C015ACA56C5C}" type="pres">
      <dgm:prSet presAssocID="{9771381D-9F66-48B6-BFFB-615FB920FCE7}" presName="hierChild3" presStyleCnt="0"/>
      <dgm:spPr/>
    </dgm:pt>
    <dgm:pt modelId="{AD6D90B9-4CF2-41A5-A232-14D7E55DDFD5}" type="pres">
      <dgm:prSet presAssocID="{1E63ED96-9A31-4862-AE58-A55BCFE1E5D5}" presName="Name111" presStyleLbl="parChTrans1D2" presStyleIdx="0" presStyleCnt="3"/>
      <dgm:spPr/>
    </dgm:pt>
    <dgm:pt modelId="{92A02E6E-C8B0-4168-B65E-59C09C668B6A}" type="pres">
      <dgm:prSet presAssocID="{F4F68E96-DCEE-4012-AE40-B66663B85A7D}" presName="hierRoot3" presStyleCnt="0">
        <dgm:presLayoutVars>
          <dgm:hierBranch val="init"/>
        </dgm:presLayoutVars>
      </dgm:prSet>
      <dgm:spPr/>
    </dgm:pt>
    <dgm:pt modelId="{60AA733A-AB16-4BDA-B80E-E3BA811296C7}" type="pres">
      <dgm:prSet presAssocID="{F4F68E96-DCEE-4012-AE40-B66663B85A7D}" presName="rootComposite3" presStyleCnt="0"/>
      <dgm:spPr/>
    </dgm:pt>
    <dgm:pt modelId="{6FCD85F5-462B-4D4A-BC9D-F72140FA1CEE}" type="pres">
      <dgm:prSet presAssocID="{F4F68E96-DCEE-4012-AE40-B66663B85A7D}" presName="rootText3" presStyleLbl="asst1" presStyleIdx="0" presStyleCnt="3">
        <dgm:presLayoutVars>
          <dgm:chPref val="3"/>
        </dgm:presLayoutVars>
      </dgm:prSet>
      <dgm:spPr/>
    </dgm:pt>
    <dgm:pt modelId="{154B1832-12FE-48EF-92DC-E5A1225A371F}" type="pres">
      <dgm:prSet presAssocID="{F4F68E96-DCEE-4012-AE40-B66663B85A7D}" presName="rootConnector3" presStyleLbl="asst1" presStyleIdx="0" presStyleCnt="3"/>
      <dgm:spPr/>
    </dgm:pt>
    <dgm:pt modelId="{2E426B4A-A21D-4826-8A09-A1F11652A6E1}" type="pres">
      <dgm:prSet presAssocID="{F4F68E96-DCEE-4012-AE40-B66663B85A7D}" presName="hierChild6" presStyleCnt="0"/>
      <dgm:spPr/>
    </dgm:pt>
    <dgm:pt modelId="{88244152-3954-4460-B9E5-F88571F17207}" type="pres">
      <dgm:prSet presAssocID="{F4F68E96-DCEE-4012-AE40-B66663B85A7D}" presName="hierChild7" presStyleCnt="0"/>
      <dgm:spPr/>
    </dgm:pt>
    <dgm:pt modelId="{B0E3F2E7-9EC2-46F5-8399-BF5B5FC8A340}" type="pres">
      <dgm:prSet presAssocID="{A5D21904-F47E-46DC-ACFF-1C9409B366D6}" presName="Name111" presStyleLbl="parChTrans1D2" presStyleIdx="1" presStyleCnt="3"/>
      <dgm:spPr/>
    </dgm:pt>
    <dgm:pt modelId="{10A6AF13-2A88-413F-923D-07511CD6E635}" type="pres">
      <dgm:prSet presAssocID="{8EB428C1-7F4D-4DFB-B8FC-EAC4969F6878}" presName="hierRoot3" presStyleCnt="0">
        <dgm:presLayoutVars>
          <dgm:hierBranch val="init"/>
        </dgm:presLayoutVars>
      </dgm:prSet>
      <dgm:spPr/>
    </dgm:pt>
    <dgm:pt modelId="{15A14BC5-C86D-4FDD-98C2-FB476474D449}" type="pres">
      <dgm:prSet presAssocID="{8EB428C1-7F4D-4DFB-B8FC-EAC4969F6878}" presName="rootComposite3" presStyleCnt="0"/>
      <dgm:spPr/>
    </dgm:pt>
    <dgm:pt modelId="{E9383AA2-428C-45CF-AD4D-4CE1D73B9846}" type="pres">
      <dgm:prSet presAssocID="{8EB428C1-7F4D-4DFB-B8FC-EAC4969F6878}" presName="rootText3" presStyleLbl="asst1" presStyleIdx="1" presStyleCnt="3">
        <dgm:presLayoutVars>
          <dgm:chPref val="3"/>
        </dgm:presLayoutVars>
      </dgm:prSet>
      <dgm:spPr/>
    </dgm:pt>
    <dgm:pt modelId="{F995AD68-66CC-46B6-94AA-1EE3CE4AB363}" type="pres">
      <dgm:prSet presAssocID="{8EB428C1-7F4D-4DFB-B8FC-EAC4969F6878}" presName="rootConnector3" presStyleLbl="asst1" presStyleIdx="1" presStyleCnt="3"/>
      <dgm:spPr/>
    </dgm:pt>
    <dgm:pt modelId="{9585B046-8B6F-4D6E-9192-4493BCB0046B}" type="pres">
      <dgm:prSet presAssocID="{8EB428C1-7F4D-4DFB-B8FC-EAC4969F6878}" presName="hierChild6" presStyleCnt="0"/>
      <dgm:spPr/>
    </dgm:pt>
    <dgm:pt modelId="{DA150CCF-BC6B-4DF9-9311-7C7395868441}" type="pres">
      <dgm:prSet presAssocID="{8EB428C1-7F4D-4DFB-B8FC-EAC4969F6878}" presName="hierChild7" presStyleCnt="0"/>
      <dgm:spPr/>
    </dgm:pt>
    <dgm:pt modelId="{A247623F-DC16-45A0-8716-CA857858BE6D}" type="pres">
      <dgm:prSet presAssocID="{4EB01D5A-9304-4AD0-B5F7-F65C92770A7C}" presName="Name111" presStyleLbl="parChTrans1D2" presStyleIdx="2" presStyleCnt="3"/>
      <dgm:spPr/>
    </dgm:pt>
    <dgm:pt modelId="{0C46F9B6-C458-4F8E-8E59-EE41BD7C8EB9}" type="pres">
      <dgm:prSet presAssocID="{637458F3-7B54-4D61-A190-390EB8605E26}" presName="hierRoot3" presStyleCnt="0">
        <dgm:presLayoutVars>
          <dgm:hierBranch val="init"/>
        </dgm:presLayoutVars>
      </dgm:prSet>
      <dgm:spPr/>
    </dgm:pt>
    <dgm:pt modelId="{E702B3E3-5378-464A-84EF-3EC4F986DD36}" type="pres">
      <dgm:prSet presAssocID="{637458F3-7B54-4D61-A190-390EB8605E26}" presName="rootComposite3" presStyleCnt="0"/>
      <dgm:spPr/>
    </dgm:pt>
    <dgm:pt modelId="{E29BDA0E-BE6E-4740-A60A-87242F395660}" type="pres">
      <dgm:prSet presAssocID="{637458F3-7B54-4D61-A190-390EB8605E26}" presName="rootText3" presStyleLbl="asst1" presStyleIdx="2" presStyleCnt="3">
        <dgm:presLayoutVars>
          <dgm:chPref val="3"/>
        </dgm:presLayoutVars>
      </dgm:prSet>
      <dgm:spPr/>
    </dgm:pt>
    <dgm:pt modelId="{392F23F1-DF0C-40E8-9AA7-C9B8C806E19A}" type="pres">
      <dgm:prSet presAssocID="{637458F3-7B54-4D61-A190-390EB8605E26}" presName="rootConnector3" presStyleLbl="asst1" presStyleIdx="2" presStyleCnt="3"/>
      <dgm:spPr/>
    </dgm:pt>
    <dgm:pt modelId="{1F7F2CA5-3628-436C-8B4A-1BB7A889CBA9}" type="pres">
      <dgm:prSet presAssocID="{637458F3-7B54-4D61-A190-390EB8605E26}" presName="hierChild6" presStyleCnt="0"/>
      <dgm:spPr/>
    </dgm:pt>
    <dgm:pt modelId="{677FCEA1-5135-4D6C-B844-92FDBC9E6802}" type="pres">
      <dgm:prSet presAssocID="{637458F3-7B54-4D61-A190-390EB8605E26}" presName="hierChild7" presStyleCnt="0"/>
      <dgm:spPr/>
    </dgm:pt>
  </dgm:ptLst>
  <dgm:cxnLst>
    <dgm:cxn modelId="{165EF9CB-995F-4959-B811-DB53D94D9972}" type="presOf" srcId="{1E63ED96-9A31-4862-AE58-A55BCFE1E5D5}" destId="{AD6D90B9-4CF2-41A5-A232-14D7E55DDFD5}" srcOrd="0" destOrd="0" presId="urn:microsoft.com/office/officeart/2005/8/layout/orgChart1"/>
    <dgm:cxn modelId="{7DFBE8A0-6C5A-448F-B6F1-1600809C15C9}" type="presOf" srcId="{4EB01D5A-9304-4AD0-B5F7-F65C92770A7C}" destId="{A247623F-DC16-45A0-8716-CA857858BE6D}" srcOrd="0" destOrd="0" presId="urn:microsoft.com/office/officeart/2005/8/layout/orgChart1"/>
    <dgm:cxn modelId="{CB2E0285-74B6-4B92-88F0-91B48170A438}" srcId="{9771381D-9F66-48B6-BFFB-615FB920FCE7}" destId="{637458F3-7B54-4D61-A190-390EB8605E26}" srcOrd="2" destOrd="0" parTransId="{4EB01D5A-9304-4AD0-B5F7-F65C92770A7C}" sibTransId="{C06C2EEC-DA30-4C96-A397-70B28D36590C}"/>
    <dgm:cxn modelId="{EFB61641-190E-44F1-B4C5-CE884943C8CD}" srcId="{9771381D-9F66-48B6-BFFB-615FB920FCE7}" destId="{F4F68E96-DCEE-4012-AE40-B66663B85A7D}" srcOrd="0" destOrd="0" parTransId="{1E63ED96-9A31-4862-AE58-A55BCFE1E5D5}" sibTransId="{C3D2BA12-70A8-4450-B4E7-CE49933C2310}"/>
    <dgm:cxn modelId="{E92A1D1A-3FFA-44D2-808D-866F07E2FE3B}" type="presOf" srcId="{637458F3-7B54-4D61-A190-390EB8605E26}" destId="{392F23F1-DF0C-40E8-9AA7-C9B8C806E19A}" srcOrd="1" destOrd="0" presId="urn:microsoft.com/office/officeart/2005/8/layout/orgChart1"/>
    <dgm:cxn modelId="{3D2ED638-8F5C-44DA-88CB-C0BCB11CC7D7}" type="presOf" srcId="{F4F68E96-DCEE-4012-AE40-B66663B85A7D}" destId="{154B1832-12FE-48EF-92DC-E5A1225A371F}" srcOrd="1" destOrd="0" presId="urn:microsoft.com/office/officeart/2005/8/layout/orgChart1"/>
    <dgm:cxn modelId="{72BB79BE-E8C7-456A-BF21-34B1C72F3C64}" type="presOf" srcId="{F4F68E96-DCEE-4012-AE40-B66663B85A7D}" destId="{6FCD85F5-462B-4D4A-BC9D-F72140FA1CEE}" srcOrd="0" destOrd="0" presId="urn:microsoft.com/office/officeart/2005/8/layout/orgChart1"/>
    <dgm:cxn modelId="{7304094C-24F2-4C2D-BA30-2A833295267D}" type="presOf" srcId="{A5D21904-F47E-46DC-ACFF-1C9409B366D6}" destId="{B0E3F2E7-9EC2-46F5-8399-BF5B5FC8A340}" srcOrd="0" destOrd="0" presId="urn:microsoft.com/office/officeart/2005/8/layout/orgChart1"/>
    <dgm:cxn modelId="{E9246CA9-4485-495A-AE8C-032A33C664A5}" type="presOf" srcId="{637458F3-7B54-4D61-A190-390EB8605E26}" destId="{E29BDA0E-BE6E-4740-A60A-87242F395660}" srcOrd="0" destOrd="0" presId="urn:microsoft.com/office/officeart/2005/8/layout/orgChart1"/>
    <dgm:cxn modelId="{25B3632A-7EFC-4A21-B377-3A64D1013455}" srcId="{55AC8EE8-5AEE-4D60-A07F-4088C4E1E1A5}" destId="{9771381D-9F66-48B6-BFFB-615FB920FCE7}" srcOrd="0" destOrd="0" parTransId="{E1CD1F88-16BB-4A04-9F6A-BBCD4BCAFD6C}" sibTransId="{478E8FD6-3FAF-46F3-9CD0-9A560B163893}"/>
    <dgm:cxn modelId="{008F7DAC-9FF8-4DD7-B0E2-EBAF6AC1A5B0}" type="presOf" srcId="{55AC8EE8-5AEE-4D60-A07F-4088C4E1E1A5}" destId="{CA27C994-0DF3-424E-A79B-2AEE0D9309F7}" srcOrd="0" destOrd="0" presId="urn:microsoft.com/office/officeart/2005/8/layout/orgChart1"/>
    <dgm:cxn modelId="{5DABC731-D30B-4C88-A865-8112A758162C}" type="presOf" srcId="{8EB428C1-7F4D-4DFB-B8FC-EAC4969F6878}" destId="{F995AD68-66CC-46B6-94AA-1EE3CE4AB363}" srcOrd="1" destOrd="0" presId="urn:microsoft.com/office/officeart/2005/8/layout/orgChart1"/>
    <dgm:cxn modelId="{33518A65-8334-4404-8AFE-C2CD1C4A535A}" srcId="{9771381D-9F66-48B6-BFFB-615FB920FCE7}" destId="{8EB428C1-7F4D-4DFB-B8FC-EAC4969F6878}" srcOrd="1" destOrd="0" parTransId="{A5D21904-F47E-46DC-ACFF-1C9409B366D6}" sibTransId="{9460CD0C-6F4E-4C59-BA62-6FDE89EECB91}"/>
    <dgm:cxn modelId="{9EF2D162-A49E-4509-8A82-E50DD89E31ED}" type="presOf" srcId="{8EB428C1-7F4D-4DFB-B8FC-EAC4969F6878}" destId="{E9383AA2-428C-45CF-AD4D-4CE1D73B9846}" srcOrd="0" destOrd="0" presId="urn:microsoft.com/office/officeart/2005/8/layout/orgChart1"/>
    <dgm:cxn modelId="{0259C223-CCC4-4042-93AE-9CCCABD1D89F}" type="presOf" srcId="{9771381D-9F66-48B6-BFFB-615FB920FCE7}" destId="{72ADEA48-135E-41F3-949A-ECDE74CBCE65}" srcOrd="1" destOrd="0" presId="urn:microsoft.com/office/officeart/2005/8/layout/orgChart1"/>
    <dgm:cxn modelId="{A5D09305-5A04-4A30-848C-68141C6B3F85}" type="presOf" srcId="{9771381D-9F66-48B6-BFFB-615FB920FCE7}" destId="{BB003042-538C-42A2-9500-875466A898BE}" srcOrd="0" destOrd="0" presId="urn:microsoft.com/office/officeart/2005/8/layout/orgChart1"/>
    <dgm:cxn modelId="{C6C7AB09-CFAB-46C6-8A25-E5A8F9749211}" type="presParOf" srcId="{CA27C994-0DF3-424E-A79B-2AEE0D9309F7}" destId="{DD0C8858-17BE-4AD1-AC78-C5BDB1EE5A4D}" srcOrd="0" destOrd="0" presId="urn:microsoft.com/office/officeart/2005/8/layout/orgChart1"/>
    <dgm:cxn modelId="{6D7E6719-C115-4062-803F-17AE1DAEDF99}" type="presParOf" srcId="{DD0C8858-17BE-4AD1-AC78-C5BDB1EE5A4D}" destId="{0EA2B228-0B4C-4177-A3A4-5D6C064308BD}" srcOrd="0" destOrd="0" presId="urn:microsoft.com/office/officeart/2005/8/layout/orgChart1"/>
    <dgm:cxn modelId="{276678E0-E3AE-411C-9B1E-CCCEA75573E5}" type="presParOf" srcId="{0EA2B228-0B4C-4177-A3A4-5D6C064308BD}" destId="{BB003042-538C-42A2-9500-875466A898BE}" srcOrd="0" destOrd="0" presId="urn:microsoft.com/office/officeart/2005/8/layout/orgChart1"/>
    <dgm:cxn modelId="{229D54C4-5A9E-440D-9CFB-F46846630C35}" type="presParOf" srcId="{0EA2B228-0B4C-4177-A3A4-5D6C064308BD}" destId="{72ADEA48-135E-41F3-949A-ECDE74CBCE65}" srcOrd="1" destOrd="0" presId="urn:microsoft.com/office/officeart/2005/8/layout/orgChart1"/>
    <dgm:cxn modelId="{487F7C77-892D-43A3-B007-DB5EA5A0EAAF}" type="presParOf" srcId="{DD0C8858-17BE-4AD1-AC78-C5BDB1EE5A4D}" destId="{E113573E-E418-4C4B-A30E-BE44C9805616}" srcOrd="1" destOrd="0" presId="urn:microsoft.com/office/officeart/2005/8/layout/orgChart1"/>
    <dgm:cxn modelId="{7C809F23-D0DA-4B1A-B3D6-1795465CB30C}" type="presParOf" srcId="{DD0C8858-17BE-4AD1-AC78-C5BDB1EE5A4D}" destId="{7719728A-4A06-410F-9924-C015ACA56C5C}" srcOrd="2" destOrd="0" presId="urn:microsoft.com/office/officeart/2005/8/layout/orgChart1"/>
    <dgm:cxn modelId="{80A5F97D-1F85-413D-A0D7-CBD336B19F4F}" type="presParOf" srcId="{7719728A-4A06-410F-9924-C015ACA56C5C}" destId="{AD6D90B9-4CF2-41A5-A232-14D7E55DDFD5}" srcOrd="0" destOrd="0" presId="urn:microsoft.com/office/officeart/2005/8/layout/orgChart1"/>
    <dgm:cxn modelId="{FA527E80-EFDB-4791-BB6C-9B4B9B19C0E2}" type="presParOf" srcId="{7719728A-4A06-410F-9924-C015ACA56C5C}" destId="{92A02E6E-C8B0-4168-B65E-59C09C668B6A}" srcOrd="1" destOrd="0" presId="urn:microsoft.com/office/officeart/2005/8/layout/orgChart1"/>
    <dgm:cxn modelId="{411350DA-CA93-4636-80C1-B3DEFCC949FF}" type="presParOf" srcId="{92A02E6E-C8B0-4168-B65E-59C09C668B6A}" destId="{60AA733A-AB16-4BDA-B80E-E3BA811296C7}" srcOrd="0" destOrd="0" presId="urn:microsoft.com/office/officeart/2005/8/layout/orgChart1"/>
    <dgm:cxn modelId="{044712D1-7943-436A-BC3F-86F802A0A741}" type="presParOf" srcId="{60AA733A-AB16-4BDA-B80E-E3BA811296C7}" destId="{6FCD85F5-462B-4D4A-BC9D-F72140FA1CEE}" srcOrd="0" destOrd="0" presId="urn:microsoft.com/office/officeart/2005/8/layout/orgChart1"/>
    <dgm:cxn modelId="{35305D1E-EBC4-4564-A0D7-AB5CC385A864}" type="presParOf" srcId="{60AA733A-AB16-4BDA-B80E-E3BA811296C7}" destId="{154B1832-12FE-48EF-92DC-E5A1225A371F}" srcOrd="1" destOrd="0" presId="urn:microsoft.com/office/officeart/2005/8/layout/orgChart1"/>
    <dgm:cxn modelId="{F193B4F3-ED13-4B55-956E-DBE1975514D8}" type="presParOf" srcId="{92A02E6E-C8B0-4168-B65E-59C09C668B6A}" destId="{2E426B4A-A21D-4826-8A09-A1F11652A6E1}" srcOrd="1" destOrd="0" presId="urn:microsoft.com/office/officeart/2005/8/layout/orgChart1"/>
    <dgm:cxn modelId="{B40D2099-4365-456B-950D-E54CEC446573}" type="presParOf" srcId="{92A02E6E-C8B0-4168-B65E-59C09C668B6A}" destId="{88244152-3954-4460-B9E5-F88571F17207}" srcOrd="2" destOrd="0" presId="urn:microsoft.com/office/officeart/2005/8/layout/orgChart1"/>
    <dgm:cxn modelId="{0664AFC6-551F-4265-93A8-B0E6AABC0525}" type="presParOf" srcId="{7719728A-4A06-410F-9924-C015ACA56C5C}" destId="{B0E3F2E7-9EC2-46F5-8399-BF5B5FC8A340}" srcOrd="2" destOrd="0" presId="urn:microsoft.com/office/officeart/2005/8/layout/orgChart1"/>
    <dgm:cxn modelId="{E058C2E9-7991-43B9-AE00-7D1AA663F40A}" type="presParOf" srcId="{7719728A-4A06-410F-9924-C015ACA56C5C}" destId="{10A6AF13-2A88-413F-923D-07511CD6E635}" srcOrd="3" destOrd="0" presId="urn:microsoft.com/office/officeart/2005/8/layout/orgChart1"/>
    <dgm:cxn modelId="{17A75C73-4CD2-47E9-8640-B28E935B0C4D}" type="presParOf" srcId="{10A6AF13-2A88-413F-923D-07511CD6E635}" destId="{15A14BC5-C86D-4FDD-98C2-FB476474D449}" srcOrd="0" destOrd="0" presId="urn:microsoft.com/office/officeart/2005/8/layout/orgChart1"/>
    <dgm:cxn modelId="{9A09EE49-EAB9-43DE-A689-F0AD267A5C76}" type="presParOf" srcId="{15A14BC5-C86D-4FDD-98C2-FB476474D449}" destId="{E9383AA2-428C-45CF-AD4D-4CE1D73B9846}" srcOrd="0" destOrd="0" presId="urn:microsoft.com/office/officeart/2005/8/layout/orgChart1"/>
    <dgm:cxn modelId="{9F013DC8-0564-4CE5-A83D-788917E18991}" type="presParOf" srcId="{15A14BC5-C86D-4FDD-98C2-FB476474D449}" destId="{F995AD68-66CC-46B6-94AA-1EE3CE4AB363}" srcOrd="1" destOrd="0" presId="urn:microsoft.com/office/officeart/2005/8/layout/orgChart1"/>
    <dgm:cxn modelId="{BF5F4A53-3B48-4223-A611-252542E15378}" type="presParOf" srcId="{10A6AF13-2A88-413F-923D-07511CD6E635}" destId="{9585B046-8B6F-4D6E-9192-4493BCB0046B}" srcOrd="1" destOrd="0" presId="urn:microsoft.com/office/officeart/2005/8/layout/orgChart1"/>
    <dgm:cxn modelId="{94607C89-7AF7-429E-BB85-0425044B6906}" type="presParOf" srcId="{10A6AF13-2A88-413F-923D-07511CD6E635}" destId="{DA150CCF-BC6B-4DF9-9311-7C7395868441}" srcOrd="2" destOrd="0" presId="urn:microsoft.com/office/officeart/2005/8/layout/orgChart1"/>
    <dgm:cxn modelId="{EB43E2C3-F1EF-4A07-B931-913E75FE8741}" type="presParOf" srcId="{7719728A-4A06-410F-9924-C015ACA56C5C}" destId="{A247623F-DC16-45A0-8716-CA857858BE6D}" srcOrd="4" destOrd="0" presId="urn:microsoft.com/office/officeart/2005/8/layout/orgChart1"/>
    <dgm:cxn modelId="{D160096E-B0CC-433E-AC94-9DE1BE622F4E}" type="presParOf" srcId="{7719728A-4A06-410F-9924-C015ACA56C5C}" destId="{0C46F9B6-C458-4F8E-8E59-EE41BD7C8EB9}" srcOrd="5" destOrd="0" presId="urn:microsoft.com/office/officeart/2005/8/layout/orgChart1"/>
    <dgm:cxn modelId="{5FA1817B-1F53-4B44-8BFF-23F51060F7A4}" type="presParOf" srcId="{0C46F9B6-C458-4F8E-8E59-EE41BD7C8EB9}" destId="{E702B3E3-5378-464A-84EF-3EC4F986DD36}" srcOrd="0" destOrd="0" presId="urn:microsoft.com/office/officeart/2005/8/layout/orgChart1"/>
    <dgm:cxn modelId="{4D7640BC-53FA-4715-AE93-4A7C486D3086}" type="presParOf" srcId="{E702B3E3-5378-464A-84EF-3EC4F986DD36}" destId="{E29BDA0E-BE6E-4740-A60A-87242F395660}" srcOrd="0" destOrd="0" presId="urn:microsoft.com/office/officeart/2005/8/layout/orgChart1"/>
    <dgm:cxn modelId="{1EB87A56-376A-49B0-92F8-255D623FB575}" type="presParOf" srcId="{E702B3E3-5378-464A-84EF-3EC4F986DD36}" destId="{392F23F1-DF0C-40E8-9AA7-C9B8C806E19A}" srcOrd="1" destOrd="0" presId="urn:microsoft.com/office/officeart/2005/8/layout/orgChart1"/>
    <dgm:cxn modelId="{53A83663-A06B-422D-B986-707B93468248}" type="presParOf" srcId="{0C46F9B6-C458-4F8E-8E59-EE41BD7C8EB9}" destId="{1F7F2CA5-3628-436C-8B4A-1BB7A889CBA9}" srcOrd="1" destOrd="0" presId="urn:microsoft.com/office/officeart/2005/8/layout/orgChart1"/>
    <dgm:cxn modelId="{04FAD522-E008-4A62-97D1-94C3DB777357}" type="presParOf" srcId="{0C46F9B6-C458-4F8E-8E59-EE41BD7C8EB9}" destId="{677FCEA1-5135-4D6C-B844-92FDBC9E6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C5D718-3606-40B1-B175-EC2B554AA65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4824520-1B50-421A-A734-FEDB34CC7A42}">
      <dgm:prSet phldrT="[文字]"/>
      <dgm:spPr/>
      <dgm:t>
        <a:bodyPr/>
        <a:lstStyle/>
        <a:p>
          <a:r>
            <a:rPr lang="zh-TW" altLang="en-US" dirty="0" smtClean="0"/>
            <a:t>員工</a:t>
          </a:r>
          <a:endParaRPr lang="zh-TW" altLang="en-US" dirty="0"/>
        </a:p>
      </dgm:t>
    </dgm:pt>
    <dgm:pt modelId="{4634283D-063F-4581-ABEB-DDB0A1043448}" type="par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C91AA88B-6FB9-40AE-BBF5-8BA34EB590B9}" type="sibTrans" cxnId="{C8434D2D-26C8-4D15-B977-2B476D40D333}">
      <dgm:prSet/>
      <dgm:spPr/>
      <dgm:t>
        <a:bodyPr/>
        <a:lstStyle/>
        <a:p>
          <a:endParaRPr lang="zh-TW" altLang="en-US"/>
        </a:p>
      </dgm:t>
    </dgm:pt>
    <dgm:pt modelId="{B80A428E-17B5-4D8E-A295-7B91ECEE1710}">
      <dgm:prSet phldrT="[文字]"/>
      <dgm:spPr/>
      <dgm:t>
        <a:bodyPr/>
        <a:lstStyle/>
        <a:p>
          <a:r>
            <a:rPr lang="zh-TW" altLang="en-US" dirty="0" smtClean="0"/>
            <a:t>董事長</a:t>
          </a:r>
          <a:endParaRPr lang="zh-TW" altLang="en-US" dirty="0"/>
        </a:p>
      </dgm:t>
    </dgm:pt>
    <dgm:pt modelId="{5E197CF4-9D95-4CC2-9A26-FCEF56340AA4}" type="par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E9BC5B95-E5D5-4D1B-A951-C7BC668B61B7}" type="sibTrans" cxnId="{653F2657-F5D6-4BBA-94F7-A780907F436B}">
      <dgm:prSet/>
      <dgm:spPr/>
      <dgm:t>
        <a:bodyPr/>
        <a:lstStyle/>
        <a:p>
          <a:endParaRPr lang="zh-TW" altLang="en-US"/>
        </a:p>
      </dgm:t>
    </dgm:pt>
    <dgm:pt modelId="{030C7ECB-7991-438C-9B87-510F67F8B25F}">
      <dgm:prSet phldrT="[文字]"/>
      <dgm:spPr/>
      <dgm:t>
        <a:bodyPr/>
        <a:lstStyle/>
        <a:p>
          <a:r>
            <a:rPr lang="zh-TW" altLang="en-US" dirty="0" smtClean="0"/>
            <a:t>副總</a:t>
          </a:r>
          <a:endParaRPr lang="zh-TW" altLang="en-US" dirty="0"/>
        </a:p>
      </dgm:t>
    </dgm:pt>
    <dgm:pt modelId="{F18ED2D5-9635-4957-947D-1823B899BF2F}" type="par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AB7B3C4B-67B6-476B-8B6B-96E79C5C53C1}" type="sibTrans" cxnId="{ABEBBDDB-F9B1-49B2-8C67-A1B14B53AE8E}">
      <dgm:prSet/>
      <dgm:spPr/>
      <dgm:t>
        <a:bodyPr/>
        <a:lstStyle/>
        <a:p>
          <a:endParaRPr lang="zh-TW" altLang="en-US"/>
        </a:p>
      </dgm:t>
    </dgm:pt>
    <dgm:pt modelId="{2BB4D73A-4BE8-43D7-B456-2850E69BD165}">
      <dgm:prSet phldrT="[文字]"/>
      <dgm:spPr/>
      <dgm:t>
        <a:bodyPr/>
        <a:lstStyle/>
        <a:p>
          <a:r>
            <a:rPr lang="zh-TW" altLang="en-US" dirty="0" smtClean="0"/>
            <a:t>工程師</a:t>
          </a:r>
          <a:endParaRPr lang="zh-TW" altLang="en-US" dirty="0"/>
        </a:p>
      </dgm:t>
    </dgm:pt>
    <dgm:pt modelId="{FE7A8CBB-7110-47D5-8672-2E848DA89B9B}" type="par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1FA85DB8-B689-44BE-8AE1-601EB06978FF}" type="sibTrans" cxnId="{FFDC257F-A50B-47E8-A86D-0CEC1100EEC0}">
      <dgm:prSet/>
      <dgm:spPr/>
      <dgm:t>
        <a:bodyPr/>
        <a:lstStyle/>
        <a:p>
          <a:endParaRPr lang="zh-TW" altLang="en-US"/>
        </a:p>
      </dgm:t>
    </dgm:pt>
    <dgm:pt modelId="{46B434FF-89FC-4616-8C51-28A29B71F9F3}">
      <dgm:prSet phldrT="[文字]"/>
      <dgm:spPr/>
      <dgm:t>
        <a:bodyPr/>
        <a:lstStyle/>
        <a:p>
          <a:r>
            <a:rPr lang="zh-TW" altLang="en-US" dirty="0" smtClean="0"/>
            <a:t>經理</a:t>
          </a:r>
          <a:endParaRPr lang="zh-TW" altLang="en-US" dirty="0"/>
        </a:p>
      </dgm:t>
    </dgm:pt>
    <dgm:pt modelId="{2E2F4E4E-3CF3-4C40-9A62-3FC6B53F2ADB}" type="par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FD407D6E-1312-40B5-A17E-11DE7827FE4D}" type="sibTrans" cxnId="{0C18D37E-E0C5-4DA7-B910-85F63E8CE6E2}">
      <dgm:prSet/>
      <dgm:spPr/>
      <dgm:t>
        <a:bodyPr/>
        <a:lstStyle/>
        <a:p>
          <a:endParaRPr lang="zh-TW" altLang="en-US"/>
        </a:p>
      </dgm:t>
    </dgm:pt>
    <dgm:pt modelId="{9A45BA79-D380-4A84-82AA-D12F15CD4DE2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679521CC-303F-45A8-88D9-3150134A85A9}" type="par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A099B445-252C-48CF-96C7-4DEAC8F5AAA2}" type="sibTrans" cxnId="{DF7A6FC1-A9FB-474C-A83B-245D991D1206}">
      <dgm:prSet/>
      <dgm:spPr/>
      <dgm:t>
        <a:bodyPr/>
        <a:lstStyle/>
        <a:p>
          <a:endParaRPr lang="zh-TW" altLang="en-US"/>
        </a:p>
      </dgm:t>
    </dgm:pt>
    <dgm:pt modelId="{3ADE4936-546B-47C3-9C20-4CE6D6C2D67D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4C3AD82E-47FB-4E04-BD62-FFF2C27771EB}" type="par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5F2FE037-609D-455F-9F59-D7DAEB45019C}" type="sibTrans" cxnId="{11FD9D33-D98B-42CF-AC45-9AC8C5E21029}">
      <dgm:prSet/>
      <dgm:spPr/>
      <dgm:t>
        <a:bodyPr/>
        <a:lstStyle/>
        <a:p>
          <a:endParaRPr lang="zh-TW" altLang="en-US"/>
        </a:p>
      </dgm:t>
    </dgm:pt>
    <dgm:pt modelId="{7B1A9D70-E71B-4733-B70D-8D5999CB7CE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E4FC7B50-7042-4317-9EB4-A56352340C05}" type="par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3F2899BE-C38F-4AC8-9C66-DDCA7D5645FC}" type="sibTrans" cxnId="{A18D34B2-77AB-4DFD-B5E3-415370815635}">
      <dgm:prSet/>
      <dgm:spPr/>
      <dgm:t>
        <a:bodyPr/>
        <a:lstStyle/>
        <a:p>
          <a:endParaRPr lang="zh-TW" altLang="en-US"/>
        </a:p>
      </dgm:t>
    </dgm:pt>
    <dgm:pt modelId="{F25DE279-0F74-49F8-9742-F590E2B9EC1A}">
      <dgm:prSet phldrT="[文字]"/>
      <dgm:spPr/>
      <dgm:t>
        <a:bodyPr/>
        <a:lstStyle/>
        <a:p>
          <a:r>
            <a:rPr lang="zh-TW" altLang="en-US" dirty="0" smtClean="0"/>
            <a:t>薪水計算</a:t>
          </a:r>
          <a:endParaRPr lang="zh-TW" altLang="en-US" dirty="0"/>
        </a:p>
      </dgm:t>
    </dgm:pt>
    <dgm:pt modelId="{7CD4C2A3-24FA-46C9-920D-2C4F18139B3F}" type="par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D4A6D0C7-2A39-410D-B240-CC6C9D194B9E}" type="sibTrans" cxnId="{D4EFC035-588E-4D18-A6CB-0F96D0BC6877}">
      <dgm:prSet/>
      <dgm:spPr/>
      <dgm:t>
        <a:bodyPr/>
        <a:lstStyle/>
        <a:p>
          <a:endParaRPr lang="zh-TW" altLang="en-US"/>
        </a:p>
      </dgm:t>
    </dgm:pt>
    <dgm:pt modelId="{B21CB28D-E438-48A8-BB61-01F004F37561}" type="pres">
      <dgm:prSet presAssocID="{CDC5D718-3606-40B1-B175-EC2B554AA6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3CBF4C-89BC-4DEE-97BA-5DBDDBE7E89F}" type="pres">
      <dgm:prSet presAssocID="{64824520-1B50-421A-A734-FEDB34CC7A42}" presName="hierRoot1" presStyleCnt="0">
        <dgm:presLayoutVars>
          <dgm:hierBranch val="init"/>
        </dgm:presLayoutVars>
      </dgm:prSet>
      <dgm:spPr/>
    </dgm:pt>
    <dgm:pt modelId="{2FD15034-6988-45A8-BA66-FC2DB074DA86}" type="pres">
      <dgm:prSet presAssocID="{64824520-1B50-421A-A734-FEDB34CC7A42}" presName="rootComposite1" presStyleCnt="0"/>
      <dgm:spPr/>
    </dgm:pt>
    <dgm:pt modelId="{58326C14-0823-44FF-A8E6-2BDAED4EC33F}" type="pres">
      <dgm:prSet presAssocID="{64824520-1B50-421A-A734-FEDB34CC7A42}" presName="rootText1" presStyleLbl="node0" presStyleIdx="0" presStyleCnt="1">
        <dgm:presLayoutVars>
          <dgm:chPref val="3"/>
        </dgm:presLayoutVars>
      </dgm:prSet>
      <dgm:spPr/>
    </dgm:pt>
    <dgm:pt modelId="{CE9169E1-7D1E-451C-A36F-94163E3FF3FB}" type="pres">
      <dgm:prSet presAssocID="{64824520-1B50-421A-A734-FEDB34CC7A42}" presName="rootConnector1" presStyleLbl="node1" presStyleIdx="0" presStyleCnt="0"/>
      <dgm:spPr/>
    </dgm:pt>
    <dgm:pt modelId="{395C123D-8CF1-4AD8-91F8-F06247523DD0}" type="pres">
      <dgm:prSet presAssocID="{64824520-1B50-421A-A734-FEDB34CC7A42}" presName="hierChild2" presStyleCnt="0"/>
      <dgm:spPr/>
    </dgm:pt>
    <dgm:pt modelId="{B255D3D1-1F8C-44E7-BD78-466E5F259AD9}" type="pres">
      <dgm:prSet presAssocID="{5E197CF4-9D95-4CC2-9A26-FCEF56340AA4}" presName="Name37" presStyleLbl="parChTrans1D2" presStyleIdx="0" presStyleCnt="4"/>
      <dgm:spPr/>
    </dgm:pt>
    <dgm:pt modelId="{54637F82-72A7-4223-8866-2AE2CC5C6C92}" type="pres">
      <dgm:prSet presAssocID="{B80A428E-17B5-4D8E-A295-7B91ECEE1710}" presName="hierRoot2" presStyleCnt="0">
        <dgm:presLayoutVars>
          <dgm:hierBranch val="init"/>
        </dgm:presLayoutVars>
      </dgm:prSet>
      <dgm:spPr/>
    </dgm:pt>
    <dgm:pt modelId="{FC49A03D-2C60-4CA0-90E5-430C6E86E7B6}" type="pres">
      <dgm:prSet presAssocID="{B80A428E-17B5-4D8E-A295-7B91ECEE1710}" presName="rootComposite" presStyleCnt="0"/>
      <dgm:spPr/>
    </dgm:pt>
    <dgm:pt modelId="{49C35F4F-E783-4B37-82B4-24D4B7D017CF}" type="pres">
      <dgm:prSet presAssocID="{B80A428E-17B5-4D8E-A295-7B91ECEE1710}" presName="rootText" presStyleLbl="node2" presStyleIdx="0" presStyleCnt="4">
        <dgm:presLayoutVars>
          <dgm:chPref val="3"/>
        </dgm:presLayoutVars>
      </dgm:prSet>
      <dgm:spPr/>
    </dgm:pt>
    <dgm:pt modelId="{7D5D7C91-14D1-4D32-B581-351F10B7FE81}" type="pres">
      <dgm:prSet presAssocID="{B80A428E-17B5-4D8E-A295-7B91ECEE1710}" presName="rootConnector" presStyleLbl="node2" presStyleIdx="0" presStyleCnt="4"/>
      <dgm:spPr/>
    </dgm:pt>
    <dgm:pt modelId="{9A97E38E-9CA5-4B48-8563-1100E6F2C765}" type="pres">
      <dgm:prSet presAssocID="{B80A428E-17B5-4D8E-A295-7B91ECEE1710}" presName="hierChild4" presStyleCnt="0"/>
      <dgm:spPr/>
    </dgm:pt>
    <dgm:pt modelId="{2F2B879D-8700-47AD-8746-119266B01CED}" type="pres">
      <dgm:prSet presAssocID="{679521CC-303F-45A8-88D9-3150134A85A9}" presName="Name37" presStyleLbl="parChTrans1D3" presStyleIdx="0" presStyleCnt="4"/>
      <dgm:spPr/>
    </dgm:pt>
    <dgm:pt modelId="{5098D012-567E-42B2-B2F6-775E266F4158}" type="pres">
      <dgm:prSet presAssocID="{9A45BA79-D380-4A84-82AA-D12F15CD4DE2}" presName="hierRoot2" presStyleCnt="0">
        <dgm:presLayoutVars>
          <dgm:hierBranch val="init"/>
        </dgm:presLayoutVars>
      </dgm:prSet>
      <dgm:spPr/>
    </dgm:pt>
    <dgm:pt modelId="{D192AC10-9642-4D77-8444-C91933513450}" type="pres">
      <dgm:prSet presAssocID="{9A45BA79-D380-4A84-82AA-D12F15CD4DE2}" presName="rootComposite" presStyleCnt="0"/>
      <dgm:spPr/>
    </dgm:pt>
    <dgm:pt modelId="{91A71702-93EB-4A84-9B03-E4DE57A8E181}" type="pres">
      <dgm:prSet presAssocID="{9A45BA79-D380-4A84-82AA-D12F15CD4DE2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F2968D-3B62-4321-9ED4-6C8B6198F7EA}" type="pres">
      <dgm:prSet presAssocID="{9A45BA79-D380-4A84-82AA-D12F15CD4DE2}" presName="rootConnector" presStyleLbl="node3" presStyleIdx="0" presStyleCnt="4"/>
      <dgm:spPr/>
    </dgm:pt>
    <dgm:pt modelId="{E41A1170-D968-439C-9EC3-2A9BA1CC3655}" type="pres">
      <dgm:prSet presAssocID="{9A45BA79-D380-4A84-82AA-D12F15CD4DE2}" presName="hierChild4" presStyleCnt="0"/>
      <dgm:spPr/>
    </dgm:pt>
    <dgm:pt modelId="{BB2A266C-1DC6-4E3E-9563-37656DF0B534}" type="pres">
      <dgm:prSet presAssocID="{9A45BA79-D380-4A84-82AA-D12F15CD4DE2}" presName="hierChild5" presStyleCnt="0"/>
      <dgm:spPr/>
    </dgm:pt>
    <dgm:pt modelId="{AFAE5C41-A46D-437D-9B7A-AE77A40783B5}" type="pres">
      <dgm:prSet presAssocID="{B80A428E-17B5-4D8E-A295-7B91ECEE1710}" presName="hierChild5" presStyleCnt="0"/>
      <dgm:spPr/>
    </dgm:pt>
    <dgm:pt modelId="{16F9229F-EE4B-4122-9AE1-17F769B3809F}" type="pres">
      <dgm:prSet presAssocID="{F18ED2D5-9635-4957-947D-1823B899BF2F}" presName="Name37" presStyleLbl="parChTrans1D2" presStyleIdx="1" presStyleCnt="4"/>
      <dgm:spPr/>
    </dgm:pt>
    <dgm:pt modelId="{6FE427CA-49EA-4230-98BF-2A7AC0074A38}" type="pres">
      <dgm:prSet presAssocID="{030C7ECB-7991-438C-9B87-510F67F8B25F}" presName="hierRoot2" presStyleCnt="0">
        <dgm:presLayoutVars>
          <dgm:hierBranch val="init"/>
        </dgm:presLayoutVars>
      </dgm:prSet>
      <dgm:spPr/>
    </dgm:pt>
    <dgm:pt modelId="{A4139B8F-26BF-42A3-8280-301FE9B0D32B}" type="pres">
      <dgm:prSet presAssocID="{030C7ECB-7991-438C-9B87-510F67F8B25F}" presName="rootComposite" presStyleCnt="0"/>
      <dgm:spPr/>
    </dgm:pt>
    <dgm:pt modelId="{786E43AA-3FA9-428C-AD3C-ECDE51866015}" type="pres">
      <dgm:prSet presAssocID="{030C7ECB-7991-438C-9B87-510F67F8B25F}" presName="rootText" presStyleLbl="node2" presStyleIdx="1" presStyleCnt="4">
        <dgm:presLayoutVars>
          <dgm:chPref val="3"/>
        </dgm:presLayoutVars>
      </dgm:prSet>
      <dgm:spPr/>
    </dgm:pt>
    <dgm:pt modelId="{6ACE7A11-841C-449D-87D3-83D72B8ACC40}" type="pres">
      <dgm:prSet presAssocID="{030C7ECB-7991-438C-9B87-510F67F8B25F}" presName="rootConnector" presStyleLbl="node2" presStyleIdx="1" presStyleCnt="4"/>
      <dgm:spPr/>
    </dgm:pt>
    <dgm:pt modelId="{56B107F5-4A64-4023-9E38-90788A436ED2}" type="pres">
      <dgm:prSet presAssocID="{030C7ECB-7991-438C-9B87-510F67F8B25F}" presName="hierChild4" presStyleCnt="0"/>
      <dgm:spPr/>
    </dgm:pt>
    <dgm:pt modelId="{D791D031-A3DA-44DD-84FF-BCAA7BF8C0B6}" type="pres">
      <dgm:prSet presAssocID="{4C3AD82E-47FB-4E04-BD62-FFF2C27771EB}" presName="Name37" presStyleLbl="parChTrans1D3" presStyleIdx="1" presStyleCnt="4"/>
      <dgm:spPr/>
    </dgm:pt>
    <dgm:pt modelId="{0361C1D3-8C2C-42A2-87DF-BDF9EC9B95C2}" type="pres">
      <dgm:prSet presAssocID="{3ADE4936-546B-47C3-9C20-4CE6D6C2D67D}" presName="hierRoot2" presStyleCnt="0">
        <dgm:presLayoutVars>
          <dgm:hierBranch val="init"/>
        </dgm:presLayoutVars>
      </dgm:prSet>
      <dgm:spPr/>
    </dgm:pt>
    <dgm:pt modelId="{B0A70C6A-5FE3-470E-9ABE-53B47734912E}" type="pres">
      <dgm:prSet presAssocID="{3ADE4936-546B-47C3-9C20-4CE6D6C2D67D}" presName="rootComposite" presStyleCnt="0"/>
      <dgm:spPr/>
    </dgm:pt>
    <dgm:pt modelId="{4BDE3670-9027-47B7-B2B0-C3C996C4E00B}" type="pres">
      <dgm:prSet presAssocID="{3ADE4936-546B-47C3-9C20-4CE6D6C2D67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38CB3B-AC95-4484-87BA-1E5F89AFCEA4}" type="pres">
      <dgm:prSet presAssocID="{3ADE4936-546B-47C3-9C20-4CE6D6C2D67D}" presName="rootConnector" presStyleLbl="node3" presStyleIdx="1" presStyleCnt="4"/>
      <dgm:spPr/>
    </dgm:pt>
    <dgm:pt modelId="{ACD4C9A8-66F2-411E-9054-8DADABF233C3}" type="pres">
      <dgm:prSet presAssocID="{3ADE4936-546B-47C3-9C20-4CE6D6C2D67D}" presName="hierChild4" presStyleCnt="0"/>
      <dgm:spPr/>
    </dgm:pt>
    <dgm:pt modelId="{DBBDAE18-9A06-445D-9632-BE1C9E7FCAD5}" type="pres">
      <dgm:prSet presAssocID="{3ADE4936-546B-47C3-9C20-4CE6D6C2D67D}" presName="hierChild5" presStyleCnt="0"/>
      <dgm:spPr/>
    </dgm:pt>
    <dgm:pt modelId="{73681A31-B47F-4E5F-B1D2-7EDBA23D1BD2}" type="pres">
      <dgm:prSet presAssocID="{030C7ECB-7991-438C-9B87-510F67F8B25F}" presName="hierChild5" presStyleCnt="0"/>
      <dgm:spPr/>
    </dgm:pt>
    <dgm:pt modelId="{5D41A757-15C6-4FEC-8A11-4C2E1DCDD1B1}" type="pres">
      <dgm:prSet presAssocID="{2E2F4E4E-3CF3-4C40-9A62-3FC6B53F2ADB}" presName="Name37" presStyleLbl="parChTrans1D2" presStyleIdx="2" presStyleCnt="4"/>
      <dgm:spPr/>
    </dgm:pt>
    <dgm:pt modelId="{4960B599-2F96-42A8-B424-40842946E050}" type="pres">
      <dgm:prSet presAssocID="{46B434FF-89FC-4616-8C51-28A29B71F9F3}" presName="hierRoot2" presStyleCnt="0">
        <dgm:presLayoutVars>
          <dgm:hierBranch val="init"/>
        </dgm:presLayoutVars>
      </dgm:prSet>
      <dgm:spPr/>
    </dgm:pt>
    <dgm:pt modelId="{A5E4B0D3-BD52-4E63-90B0-4C3A4D5DE96F}" type="pres">
      <dgm:prSet presAssocID="{46B434FF-89FC-4616-8C51-28A29B71F9F3}" presName="rootComposite" presStyleCnt="0"/>
      <dgm:spPr/>
    </dgm:pt>
    <dgm:pt modelId="{9F829B00-068F-4416-911D-765B95771602}" type="pres">
      <dgm:prSet presAssocID="{46B434FF-89FC-4616-8C51-28A29B71F9F3}" presName="rootText" presStyleLbl="node2" presStyleIdx="2" presStyleCnt="4">
        <dgm:presLayoutVars>
          <dgm:chPref val="3"/>
        </dgm:presLayoutVars>
      </dgm:prSet>
      <dgm:spPr/>
    </dgm:pt>
    <dgm:pt modelId="{44E82A7A-5404-4BF6-96F6-DF09513B808A}" type="pres">
      <dgm:prSet presAssocID="{46B434FF-89FC-4616-8C51-28A29B71F9F3}" presName="rootConnector" presStyleLbl="node2" presStyleIdx="2" presStyleCnt="4"/>
      <dgm:spPr/>
    </dgm:pt>
    <dgm:pt modelId="{DD40F18B-8CC5-4E18-9687-07A6EDDBC629}" type="pres">
      <dgm:prSet presAssocID="{46B434FF-89FC-4616-8C51-28A29B71F9F3}" presName="hierChild4" presStyleCnt="0"/>
      <dgm:spPr/>
    </dgm:pt>
    <dgm:pt modelId="{722E6BE4-0346-43FD-ABC7-32445FC79638}" type="pres">
      <dgm:prSet presAssocID="{E4FC7B50-7042-4317-9EB4-A56352340C05}" presName="Name37" presStyleLbl="parChTrans1D3" presStyleIdx="2" presStyleCnt="4"/>
      <dgm:spPr/>
    </dgm:pt>
    <dgm:pt modelId="{B8380ABC-6713-47AE-8655-BC96C9DD3AF1}" type="pres">
      <dgm:prSet presAssocID="{7B1A9D70-E71B-4733-B70D-8D5999CB7CEA}" presName="hierRoot2" presStyleCnt="0">
        <dgm:presLayoutVars>
          <dgm:hierBranch val="init"/>
        </dgm:presLayoutVars>
      </dgm:prSet>
      <dgm:spPr/>
    </dgm:pt>
    <dgm:pt modelId="{BD89CB2D-AEB6-4901-BC7A-38281736C408}" type="pres">
      <dgm:prSet presAssocID="{7B1A9D70-E71B-4733-B70D-8D5999CB7CEA}" presName="rootComposite" presStyleCnt="0"/>
      <dgm:spPr/>
    </dgm:pt>
    <dgm:pt modelId="{1C32F931-B3A0-4A22-9EBF-A33CE9AB148D}" type="pres">
      <dgm:prSet presAssocID="{7B1A9D70-E71B-4733-B70D-8D5999CB7CE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BA5CC7C-CC45-475A-BF3F-E555A8C398A3}" type="pres">
      <dgm:prSet presAssocID="{7B1A9D70-E71B-4733-B70D-8D5999CB7CEA}" presName="rootConnector" presStyleLbl="node3" presStyleIdx="2" presStyleCnt="4"/>
      <dgm:spPr/>
    </dgm:pt>
    <dgm:pt modelId="{D55947BF-FDF2-4510-8DC9-40646B52E6C1}" type="pres">
      <dgm:prSet presAssocID="{7B1A9D70-E71B-4733-B70D-8D5999CB7CEA}" presName="hierChild4" presStyleCnt="0"/>
      <dgm:spPr/>
    </dgm:pt>
    <dgm:pt modelId="{B3691BBF-15A5-4872-8EB0-9F13EE96F001}" type="pres">
      <dgm:prSet presAssocID="{7B1A9D70-E71B-4733-B70D-8D5999CB7CEA}" presName="hierChild5" presStyleCnt="0"/>
      <dgm:spPr/>
    </dgm:pt>
    <dgm:pt modelId="{110A8790-2EF2-4D83-AAD2-DD72C35B6F6A}" type="pres">
      <dgm:prSet presAssocID="{46B434FF-89FC-4616-8C51-28A29B71F9F3}" presName="hierChild5" presStyleCnt="0"/>
      <dgm:spPr/>
    </dgm:pt>
    <dgm:pt modelId="{7AFD386A-4E92-44C9-939F-EB9775488FF9}" type="pres">
      <dgm:prSet presAssocID="{FE7A8CBB-7110-47D5-8672-2E848DA89B9B}" presName="Name37" presStyleLbl="parChTrans1D2" presStyleIdx="3" presStyleCnt="4"/>
      <dgm:spPr/>
    </dgm:pt>
    <dgm:pt modelId="{3974243A-DAF2-4717-9B08-C7305966ED59}" type="pres">
      <dgm:prSet presAssocID="{2BB4D73A-4BE8-43D7-B456-2850E69BD165}" presName="hierRoot2" presStyleCnt="0">
        <dgm:presLayoutVars>
          <dgm:hierBranch val="init"/>
        </dgm:presLayoutVars>
      </dgm:prSet>
      <dgm:spPr/>
    </dgm:pt>
    <dgm:pt modelId="{1EB6C4EC-AEC0-4F32-8BB4-538633C9E30A}" type="pres">
      <dgm:prSet presAssocID="{2BB4D73A-4BE8-43D7-B456-2850E69BD165}" presName="rootComposite" presStyleCnt="0"/>
      <dgm:spPr/>
    </dgm:pt>
    <dgm:pt modelId="{692107B7-6D27-4667-AEF0-1AE532316094}" type="pres">
      <dgm:prSet presAssocID="{2BB4D73A-4BE8-43D7-B456-2850E69BD165}" presName="rootText" presStyleLbl="node2" presStyleIdx="3" presStyleCnt="4">
        <dgm:presLayoutVars>
          <dgm:chPref val="3"/>
        </dgm:presLayoutVars>
      </dgm:prSet>
      <dgm:spPr/>
    </dgm:pt>
    <dgm:pt modelId="{FC868C76-2B29-4AB4-8BDC-81212C7FBB67}" type="pres">
      <dgm:prSet presAssocID="{2BB4D73A-4BE8-43D7-B456-2850E69BD165}" presName="rootConnector" presStyleLbl="node2" presStyleIdx="3" presStyleCnt="4"/>
      <dgm:spPr/>
    </dgm:pt>
    <dgm:pt modelId="{FA8366FC-853A-4A42-AF45-6FF72FE21CD1}" type="pres">
      <dgm:prSet presAssocID="{2BB4D73A-4BE8-43D7-B456-2850E69BD165}" presName="hierChild4" presStyleCnt="0"/>
      <dgm:spPr/>
    </dgm:pt>
    <dgm:pt modelId="{32C265B4-E8EB-4826-8BC0-68A5AE0ADA2B}" type="pres">
      <dgm:prSet presAssocID="{7CD4C2A3-24FA-46C9-920D-2C4F18139B3F}" presName="Name37" presStyleLbl="parChTrans1D3" presStyleIdx="3" presStyleCnt="4"/>
      <dgm:spPr/>
    </dgm:pt>
    <dgm:pt modelId="{5C769092-6FFC-4267-A178-50A435D6F5D6}" type="pres">
      <dgm:prSet presAssocID="{F25DE279-0F74-49F8-9742-F590E2B9EC1A}" presName="hierRoot2" presStyleCnt="0">
        <dgm:presLayoutVars>
          <dgm:hierBranch val="init"/>
        </dgm:presLayoutVars>
      </dgm:prSet>
      <dgm:spPr/>
    </dgm:pt>
    <dgm:pt modelId="{3187B500-28A7-4CDB-801C-C57D59442994}" type="pres">
      <dgm:prSet presAssocID="{F25DE279-0F74-49F8-9742-F590E2B9EC1A}" presName="rootComposite" presStyleCnt="0"/>
      <dgm:spPr/>
    </dgm:pt>
    <dgm:pt modelId="{ACB6E2C3-1D41-4FA3-9213-7150D9E75634}" type="pres">
      <dgm:prSet presAssocID="{F25DE279-0F74-49F8-9742-F590E2B9EC1A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5E5BD2-63B0-4EBA-BE4F-8ABC4123748A}" type="pres">
      <dgm:prSet presAssocID="{F25DE279-0F74-49F8-9742-F590E2B9EC1A}" presName="rootConnector" presStyleLbl="node3" presStyleIdx="3" presStyleCnt="4"/>
      <dgm:spPr/>
    </dgm:pt>
    <dgm:pt modelId="{4E9A9404-CD3F-42A6-B6D7-6F83D9B3DB4D}" type="pres">
      <dgm:prSet presAssocID="{F25DE279-0F74-49F8-9742-F590E2B9EC1A}" presName="hierChild4" presStyleCnt="0"/>
      <dgm:spPr/>
    </dgm:pt>
    <dgm:pt modelId="{F22BB9B8-8E56-473E-B432-F254563B7438}" type="pres">
      <dgm:prSet presAssocID="{F25DE279-0F74-49F8-9742-F590E2B9EC1A}" presName="hierChild5" presStyleCnt="0"/>
      <dgm:spPr/>
    </dgm:pt>
    <dgm:pt modelId="{86D72945-AD7B-445E-AED5-77515FAE776C}" type="pres">
      <dgm:prSet presAssocID="{2BB4D73A-4BE8-43D7-B456-2850E69BD165}" presName="hierChild5" presStyleCnt="0"/>
      <dgm:spPr/>
    </dgm:pt>
    <dgm:pt modelId="{8443A347-4C82-4EE8-A67A-8D78DBDBA754}" type="pres">
      <dgm:prSet presAssocID="{64824520-1B50-421A-A734-FEDB34CC7A42}" presName="hierChild3" presStyleCnt="0"/>
      <dgm:spPr/>
    </dgm:pt>
  </dgm:ptLst>
  <dgm:cxnLst>
    <dgm:cxn modelId="{DF7A6FC1-A9FB-474C-A83B-245D991D1206}" srcId="{B80A428E-17B5-4D8E-A295-7B91ECEE1710}" destId="{9A45BA79-D380-4A84-82AA-D12F15CD4DE2}" srcOrd="0" destOrd="0" parTransId="{679521CC-303F-45A8-88D9-3150134A85A9}" sibTransId="{A099B445-252C-48CF-96C7-4DEAC8F5AAA2}"/>
    <dgm:cxn modelId="{727F9423-EB48-4DEF-B44F-3946D66466FF}" type="presOf" srcId="{F18ED2D5-9635-4957-947D-1823B899BF2F}" destId="{16F9229F-EE4B-4122-9AE1-17F769B3809F}" srcOrd="0" destOrd="0" presId="urn:microsoft.com/office/officeart/2005/8/layout/orgChart1"/>
    <dgm:cxn modelId="{6980BDD9-4E1D-4505-9364-BD0D046B87F9}" type="presOf" srcId="{7B1A9D70-E71B-4733-B70D-8D5999CB7CEA}" destId="{1C32F931-B3A0-4A22-9EBF-A33CE9AB148D}" srcOrd="0" destOrd="0" presId="urn:microsoft.com/office/officeart/2005/8/layout/orgChart1"/>
    <dgm:cxn modelId="{C8434D2D-26C8-4D15-B977-2B476D40D333}" srcId="{CDC5D718-3606-40B1-B175-EC2B554AA659}" destId="{64824520-1B50-421A-A734-FEDB34CC7A42}" srcOrd="0" destOrd="0" parTransId="{4634283D-063F-4581-ABEB-DDB0A1043448}" sibTransId="{C91AA88B-6FB9-40AE-BBF5-8BA34EB590B9}"/>
    <dgm:cxn modelId="{358A079F-1C1E-4C87-B23F-6DBAC59CD6FC}" type="presOf" srcId="{2E2F4E4E-3CF3-4C40-9A62-3FC6B53F2ADB}" destId="{5D41A757-15C6-4FEC-8A11-4C2E1DCDD1B1}" srcOrd="0" destOrd="0" presId="urn:microsoft.com/office/officeart/2005/8/layout/orgChart1"/>
    <dgm:cxn modelId="{11FD9D33-D98B-42CF-AC45-9AC8C5E21029}" srcId="{030C7ECB-7991-438C-9B87-510F67F8B25F}" destId="{3ADE4936-546B-47C3-9C20-4CE6D6C2D67D}" srcOrd="0" destOrd="0" parTransId="{4C3AD82E-47FB-4E04-BD62-FFF2C27771EB}" sibTransId="{5F2FE037-609D-455F-9F59-D7DAEB45019C}"/>
    <dgm:cxn modelId="{2F9A321B-02DD-40FB-8F55-EAF819EE83C0}" type="presOf" srcId="{5E197CF4-9D95-4CC2-9A26-FCEF56340AA4}" destId="{B255D3D1-1F8C-44E7-BD78-466E5F259AD9}" srcOrd="0" destOrd="0" presId="urn:microsoft.com/office/officeart/2005/8/layout/orgChart1"/>
    <dgm:cxn modelId="{ABEBBDDB-F9B1-49B2-8C67-A1B14B53AE8E}" srcId="{64824520-1B50-421A-A734-FEDB34CC7A42}" destId="{030C7ECB-7991-438C-9B87-510F67F8B25F}" srcOrd="1" destOrd="0" parTransId="{F18ED2D5-9635-4957-947D-1823B899BF2F}" sibTransId="{AB7B3C4B-67B6-476B-8B6B-96E79C5C53C1}"/>
    <dgm:cxn modelId="{BA841804-E115-4CEB-A6E9-4C336FA6E559}" type="presOf" srcId="{64824520-1B50-421A-A734-FEDB34CC7A42}" destId="{CE9169E1-7D1E-451C-A36F-94163E3FF3FB}" srcOrd="1" destOrd="0" presId="urn:microsoft.com/office/officeart/2005/8/layout/orgChart1"/>
    <dgm:cxn modelId="{9D517327-0E9B-4DAE-9C67-777119FEB20C}" type="presOf" srcId="{CDC5D718-3606-40B1-B175-EC2B554AA659}" destId="{B21CB28D-E438-48A8-BB61-01F004F37561}" srcOrd="0" destOrd="0" presId="urn:microsoft.com/office/officeart/2005/8/layout/orgChart1"/>
    <dgm:cxn modelId="{14208448-9B0F-4A80-A20F-B1C167FE0B94}" type="presOf" srcId="{E4FC7B50-7042-4317-9EB4-A56352340C05}" destId="{722E6BE4-0346-43FD-ABC7-32445FC79638}" srcOrd="0" destOrd="0" presId="urn:microsoft.com/office/officeart/2005/8/layout/orgChart1"/>
    <dgm:cxn modelId="{E749E6F3-2685-4A79-8946-A5DC3ACA9E9C}" type="presOf" srcId="{4C3AD82E-47FB-4E04-BD62-FFF2C27771EB}" destId="{D791D031-A3DA-44DD-84FF-BCAA7BF8C0B6}" srcOrd="0" destOrd="0" presId="urn:microsoft.com/office/officeart/2005/8/layout/orgChart1"/>
    <dgm:cxn modelId="{08A5FE8B-D9F5-4564-8235-CB5AE7DE7D58}" type="presOf" srcId="{2BB4D73A-4BE8-43D7-B456-2850E69BD165}" destId="{692107B7-6D27-4667-AEF0-1AE532316094}" srcOrd="0" destOrd="0" presId="urn:microsoft.com/office/officeart/2005/8/layout/orgChart1"/>
    <dgm:cxn modelId="{8182A9EA-AD05-4EB7-8C3E-DED7079F4FD7}" type="presOf" srcId="{46B434FF-89FC-4616-8C51-28A29B71F9F3}" destId="{44E82A7A-5404-4BF6-96F6-DF09513B808A}" srcOrd="1" destOrd="0" presId="urn:microsoft.com/office/officeart/2005/8/layout/orgChart1"/>
    <dgm:cxn modelId="{FF9858F5-17E4-441D-A12B-D240DD7618D1}" type="presOf" srcId="{46B434FF-89FC-4616-8C51-28A29B71F9F3}" destId="{9F829B00-068F-4416-911D-765B95771602}" srcOrd="0" destOrd="0" presId="urn:microsoft.com/office/officeart/2005/8/layout/orgChart1"/>
    <dgm:cxn modelId="{FFDC257F-A50B-47E8-A86D-0CEC1100EEC0}" srcId="{64824520-1B50-421A-A734-FEDB34CC7A42}" destId="{2BB4D73A-4BE8-43D7-B456-2850E69BD165}" srcOrd="3" destOrd="0" parTransId="{FE7A8CBB-7110-47D5-8672-2E848DA89B9B}" sibTransId="{1FA85DB8-B689-44BE-8AE1-601EB06978FF}"/>
    <dgm:cxn modelId="{653F2657-F5D6-4BBA-94F7-A780907F436B}" srcId="{64824520-1B50-421A-A734-FEDB34CC7A42}" destId="{B80A428E-17B5-4D8E-A295-7B91ECEE1710}" srcOrd="0" destOrd="0" parTransId="{5E197CF4-9D95-4CC2-9A26-FCEF56340AA4}" sibTransId="{E9BC5B95-E5D5-4D1B-A951-C7BC668B61B7}"/>
    <dgm:cxn modelId="{23123D6F-09BF-4723-A0DE-98DFA96EF51E}" type="presOf" srcId="{2BB4D73A-4BE8-43D7-B456-2850E69BD165}" destId="{FC868C76-2B29-4AB4-8BDC-81212C7FBB67}" srcOrd="1" destOrd="0" presId="urn:microsoft.com/office/officeart/2005/8/layout/orgChart1"/>
    <dgm:cxn modelId="{D1E18F99-E730-444D-BCFC-9909FF21B188}" type="presOf" srcId="{64824520-1B50-421A-A734-FEDB34CC7A42}" destId="{58326C14-0823-44FF-A8E6-2BDAED4EC33F}" srcOrd="0" destOrd="0" presId="urn:microsoft.com/office/officeart/2005/8/layout/orgChart1"/>
    <dgm:cxn modelId="{A18D34B2-77AB-4DFD-B5E3-415370815635}" srcId="{46B434FF-89FC-4616-8C51-28A29B71F9F3}" destId="{7B1A9D70-E71B-4733-B70D-8D5999CB7CEA}" srcOrd="0" destOrd="0" parTransId="{E4FC7B50-7042-4317-9EB4-A56352340C05}" sibTransId="{3F2899BE-C38F-4AC8-9C66-DDCA7D5645FC}"/>
    <dgm:cxn modelId="{6ECE1B28-C989-4811-8803-D7F2A5F9DF0B}" type="presOf" srcId="{F25DE279-0F74-49F8-9742-F590E2B9EC1A}" destId="{ACB6E2C3-1D41-4FA3-9213-7150D9E75634}" srcOrd="0" destOrd="0" presId="urn:microsoft.com/office/officeart/2005/8/layout/orgChart1"/>
    <dgm:cxn modelId="{C72508E7-B066-4A67-96CC-F54D9B2DB8A4}" type="presOf" srcId="{B80A428E-17B5-4D8E-A295-7B91ECEE1710}" destId="{49C35F4F-E783-4B37-82B4-24D4B7D017CF}" srcOrd="0" destOrd="0" presId="urn:microsoft.com/office/officeart/2005/8/layout/orgChart1"/>
    <dgm:cxn modelId="{0C18D37E-E0C5-4DA7-B910-85F63E8CE6E2}" srcId="{64824520-1B50-421A-A734-FEDB34CC7A42}" destId="{46B434FF-89FC-4616-8C51-28A29B71F9F3}" srcOrd="2" destOrd="0" parTransId="{2E2F4E4E-3CF3-4C40-9A62-3FC6B53F2ADB}" sibTransId="{FD407D6E-1312-40B5-A17E-11DE7827FE4D}"/>
    <dgm:cxn modelId="{9AE78092-9D56-4649-BE93-9CDFCFBC0A84}" type="presOf" srcId="{FE7A8CBB-7110-47D5-8672-2E848DA89B9B}" destId="{7AFD386A-4E92-44C9-939F-EB9775488FF9}" srcOrd="0" destOrd="0" presId="urn:microsoft.com/office/officeart/2005/8/layout/orgChart1"/>
    <dgm:cxn modelId="{BE8E0A57-6D93-40EE-B9A5-3D8236A66F7C}" type="presOf" srcId="{3ADE4936-546B-47C3-9C20-4CE6D6C2D67D}" destId="{3738CB3B-AC95-4484-87BA-1E5F89AFCEA4}" srcOrd="1" destOrd="0" presId="urn:microsoft.com/office/officeart/2005/8/layout/orgChart1"/>
    <dgm:cxn modelId="{46E4CA2E-68F6-442B-854A-571D97243C37}" type="presOf" srcId="{030C7ECB-7991-438C-9B87-510F67F8B25F}" destId="{786E43AA-3FA9-428C-AD3C-ECDE51866015}" srcOrd="0" destOrd="0" presId="urn:microsoft.com/office/officeart/2005/8/layout/orgChart1"/>
    <dgm:cxn modelId="{AEE52B13-52FF-4B11-BA76-4C2DBB2B0BA3}" type="presOf" srcId="{030C7ECB-7991-438C-9B87-510F67F8B25F}" destId="{6ACE7A11-841C-449D-87D3-83D72B8ACC40}" srcOrd="1" destOrd="0" presId="urn:microsoft.com/office/officeart/2005/8/layout/orgChart1"/>
    <dgm:cxn modelId="{E87D9AB7-17C0-464E-AB8C-D3C367D89BC1}" type="presOf" srcId="{679521CC-303F-45A8-88D9-3150134A85A9}" destId="{2F2B879D-8700-47AD-8746-119266B01CED}" srcOrd="0" destOrd="0" presId="urn:microsoft.com/office/officeart/2005/8/layout/orgChart1"/>
    <dgm:cxn modelId="{2F117D75-8303-490E-AD73-7ED0C3F68EC8}" type="presOf" srcId="{F25DE279-0F74-49F8-9742-F590E2B9EC1A}" destId="{285E5BD2-63B0-4EBA-BE4F-8ABC4123748A}" srcOrd="1" destOrd="0" presId="urn:microsoft.com/office/officeart/2005/8/layout/orgChart1"/>
    <dgm:cxn modelId="{D9FE8561-D2D1-4BE6-99FC-BDE8E7BF1586}" type="presOf" srcId="{3ADE4936-546B-47C3-9C20-4CE6D6C2D67D}" destId="{4BDE3670-9027-47B7-B2B0-C3C996C4E00B}" srcOrd="0" destOrd="0" presId="urn:microsoft.com/office/officeart/2005/8/layout/orgChart1"/>
    <dgm:cxn modelId="{DA763C3B-6632-4CAD-8599-5B8C4720D3B8}" type="presOf" srcId="{7CD4C2A3-24FA-46C9-920D-2C4F18139B3F}" destId="{32C265B4-E8EB-4826-8BC0-68A5AE0ADA2B}" srcOrd="0" destOrd="0" presId="urn:microsoft.com/office/officeart/2005/8/layout/orgChart1"/>
    <dgm:cxn modelId="{2D5655E7-F54C-46B3-9CD4-EF828091B5E1}" type="presOf" srcId="{B80A428E-17B5-4D8E-A295-7B91ECEE1710}" destId="{7D5D7C91-14D1-4D32-B581-351F10B7FE81}" srcOrd="1" destOrd="0" presId="urn:microsoft.com/office/officeart/2005/8/layout/orgChart1"/>
    <dgm:cxn modelId="{A737E604-B7A6-4BF5-A8A8-1E0CB44F2F73}" type="presOf" srcId="{9A45BA79-D380-4A84-82AA-D12F15CD4DE2}" destId="{91A71702-93EB-4A84-9B03-E4DE57A8E181}" srcOrd="0" destOrd="0" presId="urn:microsoft.com/office/officeart/2005/8/layout/orgChart1"/>
    <dgm:cxn modelId="{D4EFC035-588E-4D18-A6CB-0F96D0BC6877}" srcId="{2BB4D73A-4BE8-43D7-B456-2850E69BD165}" destId="{F25DE279-0F74-49F8-9742-F590E2B9EC1A}" srcOrd="0" destOrd="0" parTransId="{7CD4C2A3-24FA-46C9-920D-2C4F18139B3F}" sibTransId="{D4A6D0C7-2A39-410D-B240-CC6C9D194B9E}"/>
    <dgm:cxn modelId="{9AB788CA-2E0F-4033-AF69-553472131781}" type="presOf" srcId="{7B1A9D70-E71B-4733-B70D-8D5999CB7CEA}" destId="{5BA5CC7C-CC45-475A-BF3F-E555A8C398A3}" srcOrd="1" destOrd="0" presId="urn:microsoft.com/office/officeart/2005/8/layout/orgChart1"/>
    <dgm:cxn modelId="{62A645AA-F4E3-42EA-AC90-7AB583E20ED3}" type="presOf" srcId="{9A45BA79-D380-4A84-82AA-D12F15CD4DE2}" destId="{37F2968D-3B62-4321-9ED4-6C8B6198F7EA}" srcOrd="1" destOrd="0" presId="urn:microsoft.com/office/officeart/2005/8/layout/orgChart1"/>
    <dgm:cxn modelId="{A51396B7-B19B-4F20-89CE-8D872AF3B83F}" type="presParOf" srcId="{B21CB28D-E438-48A8-BB61-01F004F37561}" destId="{B93CBF4C-89BC-4DEE-97BA-5DBDDBE7E89F}" srcOrd="0" destOrd="0" presId="urn:microsoft.com/office/officeart/2005/8/layout/orgChart1"/>
    <dgm:cxn modelId="{4D03E08E-59C8-4A7C-BCDC-4C8A680813BA}" type="presParOf" srcId="{B93CBF4C-89BC-4DEE-97BA-5DBDDBE7E89F}" destId="{2FD15034-6988-45A8-BA66-FC2DB074DA86}" srcOrd="0" destOrd="0" presId="urn:microsoft.com/office/officeart/2005/8/layout/orgChart1"/>
    <dgm:cxn modelId="{17716688-F709-48C7-82D7-62C2A97E3F2E}" type="presParOf" srcId="{2FD15034-6988-45A8-BA66-FC2DB074DA86}" destId="{58326C14-0823-44FF-A8E6-2BDAED4EC33F}" srcOrd="0" destOrd="0" presId="urn:microsoft.com/office/officeart/2005/8/layout/orgChart1"/>
    <dgm:cxn modelId="{A7A144E3-E58F-456A-867C-E1885A8AC2FD}" type="presParOf" srcId="{2FD15034-6988-45A8-BA66-FC2DB074DA86}" destId="{CE9169E1-7D1E-451C-A36F-94163E3FF3FB}" srcOrd="1" destOrd="0" presId="urn:microsoft.com/office/officeart/2005/8/layout/orgChart1"/>
    <dgm:cxn modelId="{27ACE589-1A8D-40C9-8BF2-6ABAAFEC4503}" type="presParOf" srcId="{B93CBF4C-89BC-4DEE-97BA-5DBDDBE7E89F}" destId="{395C123D-8CF1-4AD8-91F8-F06247523DD0}" srcOrd="1" destOrd="0" presId="urn:microsoft.com/office/officeart/2005/8/layout/orgChart1"/>
    <dgm:cxn modelId="{DACEF2AF-7601-45D7-AE66-9336A9F971A9}" type="presParOf" srcId="{395C123D-8CF1-4AD8-91F8-F06247523DD0}" destId="{B255D3D1-1F8C-44E7-BD78-466E5F259AD9}" srcOrd="0" destOrd="0" presId="urn:microsoft.com/office/officeart/2005/8/layout/orgChart1"/>
    <dgm:cxn modelId="{51092B63-C6BB-49F5-9AE4-814313B3126F}" type="presParOf" srcId="{395C123D-8CF1-4AD8-91F8-F06247523DD0}" destId="{54637F82-72A7-4223-8866-2AE2CC5C6C92}" srcOrd="1" destOrd="0" presId="urn:microsoft.com/office/officeart/2005/8/layout/orgChart1"/>
    <dgm:cxn modelId="{4ACDDA3E-CABA-411D-A311-7CB8C4A55D87}" type="presParOf" srcId="{54637F82-72A7-4223-8866-2AE2CC5C6C92}" destId="{FC49A03D-2C60-4CA0-90E5-430C6E86E7B6}" srcOrd="0" destOrd="0" presId="urn:microsoft.com/office/officeart/2005/8/layout/orgChart1"/>
    <dgm:cxn modelId="{5D4EAA88-AC44-4561-8680-8CAB1347B50F}" type="presParOf" srcId="{FC49A03D-2C60-4CA0-90E5-430C6E86E7B6}" destId="{49C35F4F-E783-4B37-82B4-24D4B7D017CF}" srcOrd="0" destOrd="0" presId="urn:microsoft.com/office/officeart/2005/8/layout/orgChart1"/>
    <dgm:cxn modelId="{F9DC7026-EEC6-4EAD-A668-18916BAF4317}" type="presParOf" srcId="{FC49A03D-2C60-4CA0-90E5-430C6E86E7B6}" destId="{7D5D7C91-14D1-4D32-B581-351F10B7FE81}" srcOrd="1" destOrd="0" presId="urn:microsoft.com/office/officeart/2005/8/layout/orgChart1"/>
    <dgm:cxn modelId="{00589550-5AD3-473B-8B8A-57C734B12EB6}" type="presParOf" srcId="{54637F82-72A7-4223-8866-2AE2CC5C6C92}" destId="{9A97E38E-9CA5-4B48-8563-1100E6F2C765}" srcOrd="1" destOrd="0" presId="urn:microsoft.com/office/officeart/2005/8/layout/orgChart1"/>
    <dgm:cxn modelId="{523FA7BF-95F0-430A-9FD2-763D083ADBDC}" type="presParOf" srcId="{9A97E38E-9CA5-4B48-8563-1100E6F2C765}" destId="{2F2B879D-8700-47AD-8746-119266B01CED}" srcOrd="0" destOrd="0" presId="urn:microsoft.com/office/officeart/2005/8/layout/orgChart1"/>
    <dgm:cxn modelId="{076C718F-422A-42E0-8831-AC68E50B9E1F}" type="presParOf" srcId="{9A97E38E-9CA5-4B48-8563-1100E6F2C765}" destId="{5098D012-567E-42B2-B2F6-775E266F4158}" srcOrd="1" destOrd="0" presId="urn:microsoft.com/office/officeart/2005/8/layout/orgChart1"/>
    <dgm:cxn modelId="{1EF9D446-166D-4EDC-B7CF-2EEE3B887A8F}" type="presParOf" srcId="{5098D012-567E-42B2-B2F6-775E266F4158}" destId="{D192AC10-9642-4D77-8444-C91933513450}" srcOrd="0" destOrd="0" presId="urn:microsoft.com/office/officeart/2005/8/layout/orgChart1"/>
    <dgm:cxn modelId="{A10241CB-9004-4E37-A92A-C96E59DE1481}" type="presParOf" srcId="{D192AC10-9642-4D77-8444-C91933513450}" destId="{91A71702-93EB-4A84-9B03-E4DE57A8E181}" srcOrd="0" destOrd="0" presId="urn:microsoft.com/office/officeart/2005/8/layout/orgChart1"/>
    <dgm:cxn modelId="{D1F39382-29BE-4BF0-B9F8-FCDD0394E670}" type="presParOf" srcId="{D192AC10-9642-4D77-8444-C91933513450}" destId="{37F2968D-3B62-4321-9ED4-6C8B6198F7EA}" srcOrd="1" destOrd="0" presId="urn:microsoft.com/office/officeart/2005/8/layout/orgChart1"/>
    <dgm:cxn modelId="{EB52E574-C754-4D49-9C49-AE1DA9865E1A}" type="presParOf" srcId="{5098D012-567E-42B2-B2F6-775E266F4158}" destId="{E41A1170-D968-439C-9EC3-2A9BA1CC3655}" srcOrd="1" destOrd="0" presId="urn:microsoft.com/office/officeart/2005/8/layout/orgChart1"/>
    <dgm:cxn modelId="{6C216707-89B4-46DB-B090-9256F3B47A63}" type="presParOf" srcId="{5098D012-567E-42B2-B2F6-775E266F4158}" destId="{BB2A266C-1DC6-4E3E-9563-37656DF0B534}" srcOrd="2" destOrd="0" presId="urn:microsoft.com/office/officeart/2005/8/layout/orgChart1"/>
    <dgm:cxn modelId="{176751E7-C1D3-41C3-BBDB-8F6C00F249F4}" type="presParOf" srcId="{54637F82-72A7-4223-8866-2AE2CC5C6C92}" destId="{AFAE5C41-A46D-437D-9B7A-AE77A40783B5}" srcOrd="2" destOrd="0" presId="urn:microsoft.com/office/officeart/2005/8/layout/orgChart1"/>
    <dgm:cxn modelId="{5A9AE15C-23BD-46DE-8A9A-B84D0A6BF3C1}" type="presParOf" srcId="{395C123D-8CF1-4AD8-91F8-F06247523DD0}" destId="{16F9229F-EE4B-4122-9AE1-17F769B3809F}" srcOrd="2" destOrd="0" presId="urn:microsoft.com/office/officeart/2005/8/layout/orgChart1"/>
    <dgm:cxn modelId="{1208E18F-AA5C-4735-A0C7-AEB0AF8BC5D1}" type="presParOf" srcId="{395C123D-8CF1-4AD8-91F8-F06247523DD0}" destId="{6FE427CA-49EA-4230-98BF-2A7AC0074A38}" srcOrd="3" destOrd="0" presId="urn:microsoft.com/office/officeart/2005/8/layout/orgChart1"/>
    <dgm:cxn modelId="{47290C97-41C1-4D1A-8E75-F78AC8B3038C}" type="presParOf" srcId="{6FE427CA-49EA-4230-98BF-2A7AC0074A38}" destId="{A4139B8F-26BF-42A3-8280-301FE9B0D32B}" srcOrd="0" destOrd="0" presId="urn:microsoft.com/office/officeart/2005/8/layout/orgChart1"/>
    <dgm:cxn modelId="{CED117D5-41F3-4584-B08D-3EA044591880}" type="presParOf" srcId="{A4139B8F-26BF-42A3-8280-301FE9B0D32B}" destId="{786E43AA-3FA9-428C-AD3C-ECDE51866015}" srcOrd="0" destOrd="0" presId="urn:microsoft.com/office/officeart/2005/8/layout/orgChart1"/>
    <dgm:cxn modelId="{461F3746-A351-4E8A-B5ED-34486001DFF4}" type="presParOf" srcId="{A4139B8F-26BF-42A3-8280-301FE9B0D32B}" destId="{6ACE7A11-841C-449D-87D3-83D72B8ACC40}" srcOrd="1" destOrd="0" presId="urn:microsoft.com/office/officeart/2005/8/layout/orgChart1"/>
    <dgm:cxn modelId="{041EC737-66E3-4F9B-99E1-2FDA4D2F49DB}" type="presParOf" srcId="{6FE427CA-49EA-4230-98BF-2A7AC0074A38}" destId="{56B107F5-4A64-4023-9E38-90788A436ED2}" srcOrd="1" destOrd="0" presId="urn:microsoft.com/office/officeart/2005/8/layout/orgChart1"/>
    <dgm:cxn modelId="{14D81A73-3827-4C32-8B2A-9EC48850256C}" type="presParOf" srcId="{56B107F5-4A64-4023-9E38-90788A436ED2}" destId="{D791D031-A3DA-44DD-84FF-BCAA7BF8C0B6}" srcOrd="0" destOrd="0" presId="urn:microsoft.com/office/officeart/2005/8/layout/orgChart1"/>
    <dgm:cxn modelId="{5AB5FB16-3C91-429C-ABAA-D5C33A00F0A9}" type="presParOf" srcId="{56B107F5-4A64-4023-9E38-90788A436ED2}" destId="{0361C1D3-8C2C-42A2-87DF-BDF9EC9B95C2}" srcOrd="1" destOrd="0" presId="urn:microsoft.com/office/officeart/2005/8/layout/orgChart1"/>
    <dgm:cxn modelId="{EB9DE90A-5C7A-4F64-8704-32D969AD66EA}" type="presParOf" srcId="{0361C1D3-8C2C-42A2-87DF-BDF9EC9B95C2}" destId="{B0A70C6A-5FE3-470E-9ABE-53B47734912E}" srcOrd="0" destOrd="0" presId="urn:microsoft.com/office/officeart/2005/8/layout/orgChart1"/>
    <dgm:cxn modelId="{F4446C6D-1CE7-450F-921E-949B3109BD8D}" type="presParOf" srcId="{B0A70C6A-5FE3-470E-9ABE-53B47734912E}" destId="{4BDE3670-9027-47B7-B2B0-C3C996C4E00B}" srcOrd="0" destOrd="0" presId="urn:microsoft.com/office/officeart/2005/8/layout/orgChart1"/>
    <dgm:cxn modelId="{6A894CEE-9526-4BCF-9EF1-AE9F5E811E16}" type="presParOf" srcId="{B0A70C6A-5FE3-470E-9ABE-53B47734912E}" destId="{3738CB3B-AC95-4484-87BA-1E5F89AFCEA4}" srcOrd="1" destOrd="0" presId="urn:microsoft.com/office/officeart/2005/8/layout/orgChart1"/>
    <dgm:cxn modelId="{820C3D30-52F3-4D44-AECA-FEEB6D1F13B7}" type="presParOf" srcId="{0361C1D3-8C2C-42A2-87DF-BDF9EC9B95C2}" destId="{ACD4C9A8-66F2-411E-9054-8DADABF233C3}" srcOrd="1" destOrd="0" presId="urn:microsoft.com/office/officeart/2005/8/layout/orgChart1"/>
    <dgm:cxn modelId="{8CFF46F1-B57F-4F1C-A058-3A7BE7B65988}" type="presParOf" srcId="{0361C1D3-8C2C-42A2-87DF-BDF9EC9B95C2}" destId="{DBBDAE18-9A06-445D-9632-BE1C9E7FCAD5}" srcOrd="2" destOrd="0" presId="urn:microsoft.com/office/officeart/2005/8/layout/orgChart1"/>
    <dgm:cxn modelId="{52D9B639-96EF-4744-84DE-CB4211A5D8C1}" type="presParOf" srcId="{6FE427CA-49EA-4230-98BF-2A7AC0074A38}" destId="{73681A31-B47F-4E5F-B1D2-7EDBA23D1BD2}" srcOrd="2" destOrd="0" presId="urn:microsoft.com/office/officeart/2005/8/layout/orgChart1"/>
    <dgm:cxn modelId="{5C147B2B-93B9-421F-A413-45C412216D54}" type="presParOf" srcId="{395C123D-8CF1-4AD8-91F8-F06247523DD0}" destId="{5D41A757-15C6-4FEC-8A11-4C2E1DCDD1B1}" srcOrd="4" destOrd="0" presId="urn:microsoft.com/office/officeart/2005/8/layout/orgChart1"/>
    <dgm:cxn modelId="{58ED9BB6-8130-4689-8F1D-8995F778B053}" type="presParOf" srcId="{395C123D-8CF1-4AD8-91F8-F06247523DD0}" destId="{4960B599-2F96-42A8-B424-40842946E050}" srcOrd="5" destOrd="0" presId="urn:microsoft.com/office/officeart/2005/8/layout/orgChart1"/>
    <dgm:cxn modelId="{050DF58E-CF6E-4363-B680-5A96EC56C2C1}" type="presParOf" srcId="{4960B599-2F96-42A8-B424-40842946E050}" destId="{A5E4B0D3-BD52-4E63-90B0-4C3A4D5DE96F}" srcOrd="0" destOrd="0" presId="urn:microsoft.com/office/officeart/2005/8/layout/orgChart1"/>
    <dgm:cxn modelId="{925A4DED-D124-427A-BD6F-93598C0B641B}" type="presParOf" srcId="{A5E4B0D3-BD52-4E63-90B0-4C3A4D5DE96F}" destId="{9F829B00-068F-4416-911D-765B95771602}" srcOrd="0" destOrd="0" presId="urn:microsoft.com/office/officeart/2005/8/layout/orgChart1"/>
    <dgm:cxn modelId="{9A8AC870-5907-4CF5-87DB-DAAE30DA8066}" type="presParOf" srcId="{A5E4B0D3-BD52-4E63-90B0-4C3A4D5DE96F}" destId="{44E82A7A-5404-4BF6-96F6-DF09513B808A}" srcOrd="1" destOrd="0" presId="urn:microsoft.com/office/officeart/2005/8/layout/orgChart1"/>
    <dgm:cxn modelId="{E973F07A-8262-413A-8EA7-A5E191367323}" type="presParOf" srcId="{4960B599-2F96-42A8-B424-40842946E050}" destId="{DD40F18B-8CC5-4E18-9687-07A6EDDBC629}" srcOrd="1" destOrd="0" presId="urn:microsoft.com/office/officeart/2005/8/layout/orgChart1"/>
    <dgm:cxn modelId="{3ABE4F66-E8C1-4FD4-B982-8DD655012D96}" type="presParOf" srcId="{DD40F18B-8CC5-4E18-9687-07A6EDDBC629}" destId="{722E6BE4-0346-43FD-ABC7-32445FC79638}" srcOrd="0" destOrd="0" presId="urn:microsoft.com/office/officeart/2005/8/layout/orgChart1"/>
    <dgm:cxn modelId="{FDB9B7EB-F8AA-43C0-948D-E37F811B029F}" type="presParOf" srcId="{DD40F18B-8CC5-4E18-9687-07A6EDDBC629}" destId="{B8380ABC-6713-47AE-8655-BC96C9DD3AF1}" srcOrd="1" destOrd="0" presId="urn:microsoft.com/office/officeart/2005/8/layout/orgChart1"/>
    <dgm:cxn modelId="{3B3B96FE-859E-40D0-86F2-7223FD843B1E}" type="presParOf" srcId="{B8380ABC-6713-47AE-8655-BC96C9DD3AF1}" destId="{BD89CB2D-AEB6-4901-BC7A-38281736C408}" srcOrd="0" destOrd="0" presId="urn:microsoft.com/office/officeart/2005/8/layout/orgChart1"/>
    <dgm:cxn modelId="{C7AC6E0A-DAE5-43B3-B721-C28F7328DB79}" type="presParOf" srcId="{BD89CB2D-AEB6-4901-BC7A-38281736C408}" destId="{1C32F931-B3A0-4A22-9EBF-A33CE9AB148D}" srcOrd="0" destOrd="0" presId="urn:microsoft.com/office/officeart/2005/8/layout/orgChart1"/>
    <dgm:cxn modelId="{E2C9334F-78A5-444E-BB75-FD02DF94F67F}" type="presParOf" srcId="{BD89CB2D-AEB6-4901-BC7A-38281736C408}" destId="{5BA5CC7C-CC45-475A-BF3F-E555A8C398A3}" srcOrd="1" destOrd="0" presId="urn:microsoft.com/office/officeart/2005/8/layout/orgChart1"/>
    <dgm:cxn modelId="{79D7F3CB-8946-4790-9B7D-DD99B3E2904E}" type="presParOf" srcId="{B8380ABC-6713-47AE-8655-BC96C9DD3AF1}" destId="{D55947BF-FDF2-4510-8DC9-40646B52E6C1}" srcOrd="1" destOrd="0" presId="urn:microsoft.com/office/officeart/2005/8/layout/orgChart1"/>
    <dgm:cxn modelId="{791C40A6-B947-4029-9F18-A8C932CBD5CC}" type="presParOf" srcId="{B8380ABC-6713-47AE-8655-BC96C9DD3AF1}" destId="{B3691BBF-15A5-4872-8EB0-9F13EE96F001}" srcOrd="2" destOrd="0" presId="urn:microsoft.com/office/officeart/2005/8/layout/orgChart1"/>
    <dgm:cxn modelId="{BD5FFC74-AE1E-4752-84A1-8D60C22F38A4}" type="presParOf" srcId="{4960B599-2F96-42A8-B424-40842946E050}" destId="{110A8790-2EF2-4D83-AAD2-DD72C35B6F6A}" srcOrd="2" destOrd="0" presId="urn:microsoft.com/office/officeart/2005/8/layout/orgChart1"/>
    <dgm:cxn modelId="{2E5D4C22-7457-4418-990C-1C7F2B51D002}" type="presParOf" srcId="{395C123D-8CF1-4AD8-91F8-F06247523DD0}" destId="{7AFD386A-4E92-44C9-939F-EB9775488FF9}" srcOrd="6" destOrd="0" presId="urn:microsoft.com/office/officeart/2005/8/layout/orgChart1"/>
    <dgm:cxn modelId="{2923B79A-C308-43AC-880E-B22F1B5AA403}" type="presParOf" srcId="{395C123D-8CF1-4AD8-91F8-F06247523DD0}" destId="{3974243A-DAF2-4717-9B08-C7305966ED59}" srcOrd="7" destOrd="0" presId="urn:microsoft.com/office/officeart/2005/8/layout/orgChart1"/>
    <dgm:cxn modelId="{653A21D5-1218-40ED-B51C-02676C7F1885}" type="presParOf" srcId="{3974243A-DAF2-4717-9B08-C7305966ED59}" destId="{1EB6C4EC-AEC0-4F32-8BB4-538633C9E30A}" srcOrd="0" destOrd="0" presId="urn:microsoft.com/office/officeart/2005/8/layout/orgChart1"/>
    <dgm:cxn modelId="{DB1179F6-B959-4E8E-9360-50B4EC88E061}" type="presParOf" srcId="{1EB6C4EC-AEC0-4F32-8BB4-538633C9E30A}" destId="{692107B7-6D27-4667-AEF0-1AE532316094}" srcOrd="0" destOrd="0" presId="urn:microsoft.com/office/officeart/2005/8/layout/orgChart1"/>
    <dgm:cxn modelId="{F12EE320-A7A0-400B-A3A8-D616337CEFE2}" type="presParOf" srcId="{1EB6C4EC-AEC0-4F32-8BB4-538633C9E30A}" destId="{FC868C76-2B29-4AB4-8BDC-81212C7FBB67}" srcOrd="1" destOrd="0" presId="urn:microsoft.com/office/officeart/2005/8/layout/orgChart1"/>
    <dgm:cxn modelId="{9636311F-D93B-4E73-8F08-D86AE0DCB48C}" type="presParOf" srcId="{3974243A-DAF2-4717-9B08-C7305966ED59}" destId="{FA8366FC-853A-4A42-AF45-6FF72FE21CD1}" srcOrd="1" destOrd="0" presId="urn:microsoft.com/office/officeart/2005/8/layout/orgChart1"/>
    <dgm:cxn modelId="{7D6F58C0-80AC-40E5-99EF-A570B1FFC2C5}" type="presParOf" srcId="{FA8366FC-853A-4A42-AF45-6FF72FE21CD1}" destId="{32C265B4-E8EB-4826-8BC0-68A5AE0ADA2B}" srcOrd="0" destOrd="0" presId="urn:microsoft.com/office/officeart/2005/8/layout/orgChart1"/>
    <dgm:cxn modelId="{64AF4436-2EAE-4F98-9FF7-E113142E71AF}" type="presParOf" srcId="{FA8366FC-853A-4A42-AF45-6FF72FE21CD1}" destId="{5C769092-6FFC-4267-A178-50A435D6F5D6}" srcOrd="1" destOrd="0" presId="urn:microsoft.com/office/officeart/2005/8/layout/orgChart1"/>
    <dgm:cxn modelId="{5E016AB1-BDF2-4169-A24A-971DA1C5EB37}" type="presParOf" srcId="{5C769092-6FFC-4267-A178-50A435D6F5D6}" destId="{3187B500-28A7-4CDB-801C-C57D59442994}" srcOrd="0" destOrd="0" presId="urn:microsoft.com/office/officeart/2005/8/layout/orgChart1"/>
    <dgm:cxn modelId="{AD14D17E-3B52-43D5-B30B-880C65A7BE8C}" type="presParOf" srcId="{3187B500-28A7-4CDB-801C-C57D59442994}" destId="{ACB6E2C3-1D41-4FA3-9213-7150D9E75634}" srcOrd="0" destOrd="0" presId="urn:microsoft.com/office/officeart/2005/8/layout/orgChart1"/>
    <dgm:cxn modelId="{9B9F20F1-69BB-426E-BFC4-57BE4BDBCDB7}" type="presParOf" srcId="{3187B500-28A7-4CDB-801C-C57D59442994}" destId="{285E5BD2-63B0-4EBA-BE4F-8ABC4123748A}" srcOrd="1" destOrd="0" presId="urn:microsoft.com/office/officeart/2005/8/layout/orgChart1"/>
    <dgm:cxn modelId="{0DBDB608-7B50-4810-A85C-7604A8325AE2}" type="presParOf" srcId="{5C769092-6FFC-4267-A178-50A435D6F5D6}" destId="{4E9A9404-CD3F-42A6-B6D7-6F83D9B3DB4D}" srcOrd="1" destOrd="0" presId="urn:microsoft.com/office/officeart/2005/8/layout/orgChart1"/>
    <dgm:cxn modelId="{3B3D4EAA-FB5A-4841-9F08-0F29C6960ED6}" type="presParOf" srcId="{5C769092-6FFC-4267-A178-50A435D6F5D6}" destId="{F22BB9B8-8E56-473E-B432-F254563B7438}" srcOrd="2" destOrd="0" presId="urn:microsoft.com/office/officeart/2005/8/layout/orgChart1"/>
    <dgm:cxn modelId="{197B8931-C082-4E12-BCA7-DDC0B9969AA6}" type="presParOf" srcId="{3974243A-DAF2-4717-9B08-C7305966ED59}" destId="{86D72945-AD7B-445E-AED5-77515FAE776C}" srcOrd="2" destOrd="0" presId="urn:microsoft.com/office/officeart/2005/8/layout/orgChart1"/>
    <dgm:cxn modelId="{A72CA46A-F803-4F09-8EF6-64D4B3396648}" type="presParOf" srcId="{B93CBF4C-89BC-4DEE-97BA-5DBDDBE7E89F}" destId="{8443A347-4C82-4EE8-A67A-8D78DBDBA7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B5B95-6113-40F3-B542-7F3C10D026F8}">
      <dsp:nvSpPr>
        <dsp:cNvPr id="0" name=""/>
        <dsp:cNvSpPr/>
      </dsp:nvSpPr>
      <dsp:spPr>
        <a:xfrm>
          <a:off x="0" y="3183619"/>
          <a:ext cx="6348413" cy="696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DB</a:t>
          </a:r>
          <a:endParaRPr lang="zh-TW" altLang="en-US" sz="1300" kern="1200" dirty="0"/>
        </a:p>
      </dsp:txBody>
      <dsp:txXfrm>
        <a:off x="0" y="3183619"/>
        <a:ext cx="6348413" cy="376108"/>
      </dsp:txXfrm>
    </dsp:sp>
    <dsp:sp modelId="{291BA0B6-604A-4862-ABB6-274FE8016955}">
      <dsp:nvSpPr>
        <dsp:cNvPr id="0" name=""/>
        <dsp:cNvSpPr/>
      </dsp:nvSpPr>
      <dsp:spPr>
        <a:xfrm>
          <a:off x="3099" y="3545798"/>
          <a:ext cx="2114071" cy="3203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DB1</a:t>
          </a:r>
          <a:endParaRPr lang="zh-TW" altLang="en-US" sz="2000" kern="1200" dirty="0"/>
        </a:p>
      </dsp:txBody>
      <dsp:txXfrm>
        <a:off x="3099" y="3545798"/>
        <a:ext cx="2114071" cy="320389"/>
      </dsp:txXfrm>
    </dsp:sp>
    <dsp:sp modelId="{03EF581F-1AAC-44EC-A4BC-1E131EF6CBE5}">
      <dsp:nvSpPr>
        <dsp:cNvPr id="0" name=""/>
        <dsp:cNvSpPr/>
      </dsp:nvSpPr>
      <dsp:spPr>
        <a:xfrm>
          <a:off x="2117170" y="3545798"/>
          <a:ext cx="2114071" cy="320389"/>
        </a:xfrm>
        <a:prstGeom prst="rect">
          <a:avLst/>
        </a:prstGeom>
        <a:solidFill>
          <a:schemeClr val="accent2">
            <a:tint val="40000"/>
            <a:alpha val="90000"/>
            <a:hueOff val="-371985"/>
            <a:satOff val="4101"/>
            <a:lumOff val="39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1985"/>
              <a:satOff val="4101"/>
              <a:lumOff val="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DB2</a:t>
          </a:r>
          <a:endParaRPr lang="zh-TW" altLang="en-US" sz="2000" kern="1200" dirty="0"/>
        </a:p>
      </dsp:txBody>
      <dsp:txXfrm>
        <a:off x="2117170" y="3545798"/>
        <a:ext cx="2114071" cy="320389"/>
      </dsp:txXfrm>
    </dsp:sp>
    <dsp:sp modelId="{38C2E4F5-D8E0-489C-9A36-25ECF5CCE905}">
      <dsp:nvSpPr>
        <dsp:cNvPr id="0" name=""/>
        <dsp:cNvSpPr/>
      </dsp:nvSpPr>
      <dsp:spPr>
        <a:xfrm>
          <a:off x="4231242" y="3545798"/>
          <a:ext cx="2114071" cy="320389"/>
        </a:xfrm>
        <a:prstGeom prst="rect">
          <a:avLst/>
        </a:prstGeom>
        <a:solidFill>
          <a:schemeClr val="accent2">
            <a:tint val="40000"/>
            <a:alpha val="90000"/>
            <a:hueOff val="-743971"/>
            <a:satOff val="8201"/>
            <a:lumOff val="78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743971"/>
              <a:satOff val="8201"/>
              <a:lumOff val="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DB3</a:t>
          </a:r>
          <a:endParaRPr lang="zh-TW" altLang="en-US" sz="2000" kern="1200" dirty="0"/>
        </a:p>
      </dsp:txBody>
      <dsp:txXfrm>
        <a:off x="4231242" y="3545798"/>
        <a:ext cx="2114071" cy="320389"/>
      </dsp:txXfrm>
    </dsp:sp>
    <dsp:sp modelId="{A73AB04B-278C-4543-BBD7-355E039ED2F4}">
      <dsp:nvSpPr>
        <dsp:cNvPr id="0" name=""/>
        <dsp:cNvSpPr/>
      </dsp:nvSpPr>
      <dsp:spPr>
        <a:xfrm rot="10800000">
          <a:off x="0" y="2122852"/>
          <a:ext cx="6348413" cy="1071214"/>
        </a:xfrm>
        <a:prstGeom prst="upArrowCallout">
          <a:avLst/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Java</a:t>
          </a:r>
          <a:endParaRPr lang="zh-TW" altLang="en-US" sz="1300" kern="1200" dirty="0"/>
        </a:p>
      </dsp:txBody>
      <dsp:txXfrm rot="-10800000">
        <a:off x="0" y="2122852"/>
        <a:ext cx="6348413" cy="375996"/>
      </dsp:txXfrm>
    </dsp:sp>
    <dsp:sp modelId="{2DC99CAD-0013-41A1-9A83-06F08735A192}">
      <dsp:nvSpPr>
        <dsp:cNvPr id="0" name=""/>
        <dsp:cNvSpPr/>
      </dsp:nvSpPr>
      <dsp:spPr>
        <a:xfrm>
          <a:off x="3099" y="2498848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1115956"/>
            <a:satOff val="12302"/>
            <a:lumOff val="117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115956"/>
              <a:satOff val="12302"/>
              <a:lumOff val="11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Module1</a:t>
          </a:r>
          <a:endParaRPr lang="zh-TW" altLang="en-US" sz="2000" kern="1200" dirty="0"/>
        </a:p>
      </dsp:txBody>
      <dsp:txXfrm>
        <a:off x="3099" y="2498848"/>
        <a:ext cx="2114071" cy="320293"/>
      </dsp:txXfrm>
    </dsp:sp>
    <dsp:sp modelId="{0FE4ED8B-57B8-4C65-9021-96DF71D8B6FC}">
      <dsp:nvSpPr>
        <dsp:cNvPr id="0" name=""/>
        <dsp:cNvSpPr/>
      </dsp:nvSpPr>
      <dsp:spPr>
        <a:xfrm>
          <a:off x="2117170" y="2498848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1487942"/>
            <a:satOff val="16403"/>
            <a:lumOff val="156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487942"/>
              <a:satOff val="16403"/>
              <a:lumOff val="15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Module2</a:t>
          </a:r>
          <a:endParaRPr lang="zh-TW" altLang="en-US" sz="2000" kern="1200" dirty="0"/>
        </a:p>
      </dsp:txBody>
      <dsp:txXfrm>
        <a:off x="2117170" y="2498848"/>
        <a:ext cx="2114071" cy="320293"/>
      </dsp:txXfrm>
    </dsp:sp>
    <dsp:sp modelId="{F3523204-653F-4C12-8400-D4F4FCEC2123}">
      <dsp:nvSpPr>
        <dsp:cNvPr id="0" name=""/>
        <dsp:cNvSpPr/>
      </dsp:nvSpPr>
      <dsp:spPr>
        <a:xfrm>
          <a:off x="4231242" y="2498848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1859927"/>
            <a:satOff val="20503"/>
            <a:lumOff val="195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859927"/>
              <a:satOff val="20503"/>
              <a:lumOff val="19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err="1" smtClean="0"/>
            <a:t>ModuleN</a:t>
          </a:r>
          <a:endParaRPr lang="zh-TW" altLang="en-US" sz="2000" kern="1200" dirty="0"/>
        </a:p>
      </dsp:txBody>
      <dsp:txXfrm>
        <a:off x="4231242" y="2498848"/>
        <a:ext cx="2114071" cy="320293"/>
      </dsp:txXfrm>
    </dsp:sp>
    <dsp:sp modelId="{11F2923D-F429-4857-BB9E-84E9320BC764}">
      <dsp:nvSpPr>
        <dsp:cNvPr id="0" name=""/>
        <dsp:cNvSpPr/>
      </dsp:nvSpPr>
      <dsp:spPr>
        <a:xfrm rot="10800000">
          <a:off x="0" y="1062086"/>
          <a:ext cx="6348413" cy="1071214"/>
        </a:xfrm>
        <a:prstGeom prst="upArrowCallout">
          <a:avLst/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err="1" smtClean="0"/>
            <a:t>Weblogic</a:t>
          </a:r>
          <a:r>
            <a:rPr lang="en-US" altLang="zh-TW" sz="1300" kern="1200" dirty="0" smtClean="0"/>
            <a:t> Server</a:t>
          </a:r>
          <a:endParaRPr lang="zh-TW" altLang="en-US" sz="1300" kern="1200" dirty="0"/>
        </a:p>
      </dsp:txBody>
      <dsp:txXfrm rot="-10800000">
        <a:off x="0" y="1062086"/>
        <a:ext cx="6348413" cy="375996"/>
      </dsp:txXfrm>
    </dsp:sp>
    <dsp:sp modelId="{C93A3760-0F10-4177-AEDB-6A76F08F217F}">
      <dsp:nvSpPr>
        <dsp:cNvPr id="0" name=""/>
        <dsp:cNvSpPr/>
      </dsp:nvSpPr>
      <dsp:spPr>
        <a:xfrm>
          <a:off x="3099" y="1438082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2231912"/>
            <a:satOff val="24604"/>
            <a:lumOff val="234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231912"/>
              <a:satOff val="24604"/>
              <a:lumOff val="2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Service 1</a:t>
          </a:r>
          <a:endParaRPr lang="zh-TW" altLang="en-US" sz="2000" kern="1200" dirty="0"/>
        </a:p>
      </dsp:txBody>
      <dsp:txXfrm>
        <a:off x="3099" y="1438082"/>
        <a:ext cx="2114071" cy="320293"/>
      </dsp:txXfrm>
    </dsp:sp>
    <dsp:sp modelId="{A37578A0-DC50-43A5-8D7C-8D053D9D9E50}">
      <dsp:nvSpPr>
        <dsp:cNvPr id="0" name=""/>
        <dsp:cNvSpPr/>
      </dsp:nvSpPr>
      <dsp:spPr>
        <a:xfrm>
          <a:off x="2117170" y="1438082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2603898"/>
            <a:satOff val="28704"/>
            <a:lumOff val="273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603898"/>
              <a:satOff val="28704"/>
              <a:lumOff val="27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Service 2</a:t>
          </a:r>
          <a:endParaRPr lang="zh-TW" altLang="en-US" sz="2000" kern="1200" dirty="0"/>
        </a:p>
      </dsp:txBody>
      <dsp:txXfrm>
        <a:off x="2117170" y="1438082"/>
        <a:ext cx="2114071" cy="320293"/>
      </dsp:txXfrm>
    </dsp:sp>
    <dsp:sp modelId="{E043AE84-1B3D-4E8E-B2EF-CCC0BEB3443A}">
      <dsp:nvSpPr>
        <dsp:cNvPr id="0" name=""/>
        <dsp:cNvSpPr/>
      </dsp:nvSpPr>
      <dsp:spPr>
        <a:xfrm>
          <a:off x="4231242" y="1438082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2975883"/>
            <a:satOff val="32805"/>
            <a:lumOff val="312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975883"/>
              <a:satOff val="32805"/>
              <a:lumOff val="3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Service N</a:t>
          </a:r>
          <a:endParaRPr lang="zh-TW" altLang="en-US" sz="2000" kern="1200"/>
        </a:p>
      </dsp:txBody>
      <dsp:txXfrm>
        <a:off x="4231242" y="1438082"/>
        <a:ext cx="2114071" cy="320293"/>
      </dsp:txXfrm>
    </dsp:sp>
    <dsp:sp modelId="{A948E790-8E2D-422F-BFE5-3940A1C7BEF7}">
      <dsp:nvSpPr>
        <dsp:cNvPr id="0" name=""/>
        <dsp:cNvSpPr/>
      </dsp:nvSpPr>
      <dsp:spPr>
        <a:xfrm rot="10800000">
          <a:off x="0" y="1319"/>
          <a:ext cx="6348413" cy="1071214"/>
        </a:xfrm>
        <a:prstGeom prst="upArrowCallou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VB.net</a:t>
          </a:r>
          <a:endParaRPr lang="zh-TW" altLang="en-US" sz="1300" kern="1200" dirty="0"/>
        </a:p>
      </dsp:txBody>
      <dsp:txXfrm rot="-10800000">
        <a:off x="0" y="1319"/>
        <a:ext cx="6348413" cy="375996"/>
      </dsp:txXfrm>
    </dsp:sp>
    <dsp:sp modelId="{8ED170FB-9095-4402-91DC-D6722C03291A}">
      <dsp:nvSpPr>
        <dsp:cNvPr id="0" name=""/>
        <dsp:cNvSpPr/>
      </dsp:nvSpPr>
      <dsp:spPr>
        <a:xfrm>
          <a:off x="3099" y="377315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3347868"/>
            <a:satOff val="36906"/>
            <a:lumOff val="351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347868"/>
              <a:satOff val="36906"/>
              <a:lumOff val="35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Module 1</a:t>
          </a:r>
          <a:endParaRPr lang="zh-TW" altLang="en-US" sz="2000" kern="1200" dirty="0"/>
        </a:p>
      </dsp:txBody>
      <dsp:txXfrm>
        <a:off x="3099" y="377315"/>
        <a:ext cx="2114071" cy="320293"/>
      </dsp:txXfrm>
    </dsp:sp>
    <dsp:sp modelId="{BBDEA2EE-D09C-491B-9A48-8F0AE79818FF}">
      <dsp:nvSpPr>
        <dsp:cNvPr id="0" name=""/>
        <dsp:cNvSpPr/>
      </dsp:nvSpPr>
      <dsp:spPr>
        <a:xfrm>
          <a:off x="2117170" y="377315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3719854"/>
            <a:satOff val="41006"/>
            <a:lumOff val="390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19854"/>
              <a:satOff val="41006"/>
              <a:lumOff val="39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smtClean="0"/>
            <a:t>Module 2</a:t>
          </a:r>
          <a:endParaRPr lang="zh-TW" altLang="en-US" sz="2000" kern="1200" dirty="0"/>
        </a:p>
      </dsp:txBody>
      <dsp:txXfrm>
        <a:off x="2117170" y="377315"/>
        <a:ext cx="2114071" cy="320293"/>
      </dsp:txXfrm>
    </dsp:sp>
    <dsp:sp modelId="{EBB16075-CA53-46C0-96E0-AA1D08922011}">
      <dsp:nvSpPr>
        <dsp:cNvPr id="0" name=""/>
        <dsp:cNvSpPr/>
      </dsp:nvSpPr>
      <dsp:spPr>
        <a:xfrm>
          <a:off x="4231242" y="377315"/>
          <a:ext cx="2114071" cy="320293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Module N</a:t>
          </a:r>
          <a:endParaRPr lang="zh-TW" altLang="en-US" sz="2000" kern="1200" dirty="0"/>
        </a:p>
      </dsp:txBody>
      <dsp:txXfrm>
        <a:off x="4231242" y="377315"/>
        <a:ext cx="2114071" cy="3202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5054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9016-85C8-44F8-91CF-6D8C750AA414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71BDD-7719-4515-8366-DB2ADF8A108D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900260"/>
        <a:ext cx="999567" cy="499783"/>
      </dsp:txXfrm>
    </dsp:sp>
    <dsp:sp modelId="{CA47DF13-D222-4BDF-A19E-E0F0B0AD8925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董事長分紅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BAD3FCB1-BC6E-4574-B479-E5C54ADA0519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gradFill rotWithShape="1">
          <a:gsLst>
            <a:gs pos="0">
              <a:schemeClr val="dk1">
                <a:tint val="65000"/>
                <a:lumMod val="110000"/>
              </a:schemeClr>
            </a:gs>
            <a:gs pos="88000">
              <a:schemeClr val="dk1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105054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2624D-58A2-414A-BAF0-FCC95807FB7C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900260"/>
        <a:ext cx="999567" cy="499783"/>
      </dsp:txXfrm>
    </dsp:sp>
    <dsp:sp modelId="{1855A83A-CF3E-4218-B3D6-F95462B78BCE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副總分紅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gradFill rotWithShape="1">
          <a:gsLst>
            <a:gs pos="0">
              <a:schemeClr val="dk1">
                <a:tint val="65000"/>
                <a:lumMod val="110000"/>
              </a:schemeClr>
            </a:gs>
            <a:gs pos="88000">
              <a:schemeClr val="dk1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0C735C75-4474-4F92-9EA4-2060C707B14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45638-E1A6-4489-94BB-D487F3ED7430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605270" y="900260"/>
        <a:ext cx="999567" cy="499783"/>
      </dsp:txXfrm>
    </dsp:sp>
    <dsp:sp modelId="{DD92FD87-26B8-4A4A-8D4B-3C162B13C0E0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經理分紅</a:t>
          </a:r>
          <a:endParaRPr lang="zh-TW" altLang="en-US" sz="19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底薪</a:t>
          </a:r>
          <a:endParaRPr lang="zh-TW" altLang="en-US" sz="19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勞健保</a:t>
          </a:r>
          <a:endParaRPr lang="zh-TW" altLang="en-US" sz="1900" kern="1200" dirty="0"/>
        </a:p>
      </dsp:txBody>
      <dsp:txXfrm>
        <a:off x="532" y="2319645"/>
        <a:ext cx="999567" cy="4997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105054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2165A-6214-4B60-818B-5DF7279B27E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D90B9-4CF2-41A5-A232-14D7E55DDFD5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900260"/>
        <a:ext cx="999567" cy="499783"/>
      </dsp:txXfrm>
    </dsp:sp>
    <dsp:sp modelId="{6FCD85F5-462B-4D4A-BC9D-F72140FA1CEE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工程師分紅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CD65783A-D584-4B5B-B3C6-E19A0F54F0BA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65B4-E8EB-4826-8BC0-68A5AE0ADA2B}">
      <dsp:nvSpPr>
        <dsp:cNvPr id="0" name=""/>
        <dsp:cNvSpPr/>
      </dsp:nvSpPr>
      <dsp:spPr>
        <a:xfrm>
          <a:off x="3844517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D386A-4E92-44C9-939F-EB9775488FF9}">
      <dsp:nvSpPr>
        <dsp:cNvPr id="0" name=""/>
        <dsp:cNvSpPr/>
      </dsp:nvSpPr>
      <dsp:spPr>
        <a:xfrm>
          <a:off x="2386749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1869856" y="108173"/>
              </a:lnTo>
              <a:lnTo>
                <a:pt x="1869856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E6BE4-0346-43FD-ABC7-32445FC79638}">
      <dsp:nvSpPr>
        <dsp:cNvPr id="0" name=""/>
        <dsp:cNvSpPr/>
      </dsp:nvSpPr>
      <dsp:spPr>
        <a:xfrm>
          <a:off x="2597945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1A757-15C6-4FEC-8A11-4C2E1DCDD1B1}">
      <dsp:nvSpPr>
        <dsp:cNvPr id="0" name=""/>
        <dsp:cNvSpPr/>
      </dsp:nvSpPr>
      <dsp:spPr>
        <a:xfrm>
          <a:off x="2386749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623285" y="108173"/>
              </a:lnTo>
              <a:lnTo>
                <a:pt x="623285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D031-A3DA-44DD-84FF-BCAA7BF8C0B6}">
      <dsp:nvSpPr>
        <dsp:cNvPr id="0" name=""/>
        <dsp:cNvSpPr/>
      </dsp:nvSpPr>
      <dsp:spPr>
        <a:xfrm>
          <a:off x="1351374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9229F-EE4B-4122-9AE1-17F769B3809F}">
      <dsp:nvSpPr>
        <dsp:cNvPr id="0" name=""/>
        <dsp:cNvSpPr/>
      </dsp:nvSpPr>
      <dsp:spPr>
        <a:xfrm>
          <a:off x="1763464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623285" y="0"/>
              </a:moveTo>
              <a:lnTo>
                <a:pt x="623285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B879D-8700-47AD-8746-119266B01CED}">
      <dsp:nvSpPr>
        <dsp:cNvPr id="0" name=""/>
        <dsp:cNvSpPr/>
      </dsp:nvSpPr>
      <dsp:spPr>
        <a:xfrm>
          <a:off x="104803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5D3D1-1F8C-44E7-BD78-466E5F259AD9}">
      <dsp:nvSpPr>
        <dsp:cNvPr id="0" name=""/>
        <dsp:cNvSpPr/>
      </dsp:nvSpPr>
      <dsp:spPr>
        <a:xfrm>
          <a:off x="516893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1869856" y="0"/>
              </a:moveTo>
              <a:lnTo>
                <a:pt x="1869856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26C14-0823-44FF-A8E6-2BDAED4EC33F}">
      <dsp:nvSpPr>
        <dsp:cNvPr id="0" name=""/>
        <dsp:cNvSpPr/>
      </dsp:nvSpPr>
      <dsp:spPr>
        <a:xfrm>
          <a:off x="1871637" y="371295"/>
          <a:ext cx="1030224" cy="515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員工</a:t>
          </a:r>
          <a:endParaRPr lang="zh-TW" altLang="en-US" sz="1900" kern="1200" dirty="0"/>
        </a:p>
      </dsp:txBody>
      <dsp:txXfrm>
        <a:off x="1871637" y="371295"/>
        <a:ext cx="1030224" cy="515112"/>
      </dsp:txXfrm>
    </dsp:sp>
    <dsp:sp modelId="{49C35F4F-E783-4B37-82B4-24D4B7D017CF}">
      <dsp:nvSpPr>
        <dsp:cNvPr id="0" name=""/>
        <dsp:cNvSpPr/>
      </dsp:nvSpPr>
      <dsp:spPr>
        <a:xfrm>
          <a:off x="1781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董事長</a:t>
          </a:r>
          <a:endParaRPr lang="zh-TW" altLang="en-US" sz="1900" kern="1200" dirty="0"/>
        </a:p>
      </dsp:txBody>
      <dsp:txXfrm>
        <a:off x="1781" y="1102754"/>
        <a:ext cx="1030224" cy="515112"/>
      </dsp:txXfrm>
    </dsp:sp>
    <dsp:sp modelId="{91A71702-93EB-4A84-9B03-E4DE57A8E181}">
      <dsp:nvSpPr>
        <dsp:cNvPr id="0" name=""/>
        <dsp:cNvSpPr/>
      </dsp:nvSpPr>
      <dsp:spPr>
        <a:xfrm>
          <a:off x="259337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59337" y="1834213"/>
        <a:ext cx="1030224" cy="515112"/>
      </dsp:txXfrm>
    </dsp:sp>
    <dsp:sp modelId="{786E43AA-3FA9-428C-AD3C-ECDE51866015}">
      <dsp:nvSpPr>
        <dsp:cNvPr id="0" name=""/>
        <dsp:cNvSpPr/>
      </dsp:nvSpPr>
      <dsp:spPr>
        <a:xfrm>
          <a:off x="1248352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副總</a:t>
          </a:r>
          <a:endParaRPr lang="zh-TW" altLang="en-US" sz="1900" kern="1200" dirty="0"/>
        </a:p>
      </dsp:txBody>
      <dsp:txXfrm>
        <a:off x="1248352" y="1102754"/>
        <a:ext cx="1030224" cy="515112"/>
      </dsp:txXfrm>
    </dsp:sp>
    <dsp:sp modelId="{4BDE3670-9027-47B7-B2B0-C3C996C4E00B}">
      <dsp:nvSpPr>
        <dsp:cNvPr id="0" name=""/>
        <dsp:cNvSpPr/>
      </dsp:nvSpPr>
      <dsp:spPr>
        <a:xfrm>
          <a:off x="1505908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1505908" y="1834213"/>
        <a:ext cx="1030224" cy="515112"/>
      </dsp:txXfrm>
    </dsp:sp>
    <dsp:sp modelId="{9F829B00-068F-4416-911D-765B95771602}">
      <dsp:nvSpPr>
        <dsp:cNvPr id="0" name=""/>
        <dsp:cNvSpPr/>
      </dsp:nvSpPr>
      <dsp:spPr>
        <a:xfrm>
          <a:off x="2494923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經理</a:t>
          </a:r>
          <a:endParaRPr lang="zh-TW" altLang="en-US" sz="1900" kern="1200" dirty="0"/>
        </a:p>
      </dsp:txBody>
      <dsp:txXfrm>
        <a:off x="2494923" y="1102754"/>
        <a:ext cx="1030224" cy="515112"/>
      </dsp:txXfrm>
    </dsp:sp>
    <dsp:sp modelId="{1C32F931-B3A0-4A22-9EBF-A33CE9AB148D}">
      <dsp:nvSpPr>
        <dsp:cNvPr id="0" name=""/>
        <dsp:cNvSpPr/>
      </dsp:nvSpPr>
      <dsp:spPr>
        <a:xfrm>
          <a:off x="2752479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752479" y="1834213"/>
        <a:ext cx="1030224" cy="515112"/>
      </dsp:txXfrm>
    </dsp:sp>
    <dsp:sp modelId="{692107B7-6D27-4667-AEF0-1AE532316094}">
      <dsp:nvSpPr>
        <dsp:cNvPr id="0" name=""/>
        <dsp:cNvSpPr/>
      </dsp:nvSpPr>
      <dsp:spPr>
        <a:xfrm>
          <a:off x="3741494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工程師</a:t>
          </a:r>
          <a:endParaRPr lang="zh-TW" altLang="en-US" sz="1900" kern="1200" dirty="0"/>
        </a:p>
      </dsp:txBody>
      <dsp:txXfrm>
        <a:off x="3741494" y="1102754"/>
        <a:ext cx="1030224" cy="515112"/>
      </dsp:txXfrm>
    </dsp:sp>
    <dsp:sp modelId="{ACB6E2C3-1D41-4FA3-9213-7150D9E75634}">
      <dsp:nvSpPr>
        <dsp:cNvPr id="0" name=""/>
        <dsp:cNvSpPr/>
      </dsp:nvSpPr>
      <dsp:spPr>
        <a:xfrm>
          <a:off x="3999050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3999050" y="1834213"/>
        <a:ext cx="1030224" cy="5151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000099" y="690350"/>
          <a:ext cx="104954" cy="2588878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2588878"/>
              </a:lnTo>
              <a:lnTo>
                <a:pt x="0" y="2588878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105054" y="690350"/>
          <a:ext cx="104954" cy="1879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86"/>
              </a:lnTo>
              <a:lnTo>
                <a:pt x="104954" y="1879186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000099" y="690350"/>
          <a:ext cx="104954" cy="1879186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879186"/>
              </a:lnTo>
              <a:lnTo>
                <a:pt x="0" y="1879186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D90B9-4CF2-41A5-A232-14D7E55DDFD5}">
      <dsp:nvSpPr>
        <dsp:cNvPr id="0" name=""/>
        <dsp:cNvSpPr/>
      </dsp:nvSpPr>
      <dsp:spPr>
        <a:xfrm>
          <a:off x="1105054" y="690350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45638-E1A6-4489-94BB-D487F3ED7430}">
      <dsp:nvSpPr>
        <dsp:cNvPr id="0" name=""/>
        <dsp:cNvSpPr/>
      </dsp:nvSpPr>
      <dsp:spPr>
        <a:xfrm>
          <a:off x="1000099" y="690350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2624D-58A2-414A-BAF0-FCC95807FB7C}">
      <dsp:nvSpPr>
        <dsp:cNvPr id="0" name=""/>
        <dsp:cNvSpPr/>
      </dsp:nvSpPr>
      <dsp:spPr>
        <a:xfrm>
          <a:off x="1105054" y="690350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71BDD-7719-4515-8366-DB2ADF8A108D}">
      <dsp:nvSpPr>
        <dsp:cNvPr id="0" name=""/>
        <dsp:cNvSpPr/>
      </dsp:nvSpPr>
      <dsp:spPr>
        <a:xfrm>
          <a:off x="1000099" y="690350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190567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190567"/>
        <a:ext cx="999567" cy="499783"/>
      </dsp:txXfrm>
    </dsp:sp>
    <dsp:sp modelId="{CA47DF13-D222-4BDF-A19E-E0F0B0AD8925}">
      <dsp:nvSpPr>
        <dsp:cNvPr id="0" name=""/>
        <dsp:cNvSpPr/>
      </dsp:nvSpPr>
      <dsp:spPr>
        <a:xfrm>
          <a:off x="532" y="900260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董事長分紅</a:t>
          </a:r>
          <a:endParaRPr lang="zh-TW" altLang="en-US" sz="1200" kern="1200" dirty="0"/>
        </a:p>
      </dsp:txBody>
      <dsp:txXfrm>
        <a:off x="532" y="900260"/>
        <a:ext cx="999567" cy="499783"/>
      </dsp:txXfrm>
    </dsp:sp>
    <dsp:sp modelId="{1855A83A-CF3E-4218-B3D6-F95462B78BCE}">
      <dsp:nvSpPr>
        <dsp:cNvPr id="0" name=""/>
        <dsp:cNvSpPr/>
      </dsp:nvSpPr>
      <dsp:spPr>
        <a:xfrm>
          <a:off x="1210009" y="900260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副總分紅</a:t>
          </a:r>
          <a:endParaRPr lang="zh-TW" altLang="en-US" sz="1200" kern="1200" dirty="0"/>
        </a:p>
      </dsp:txBody>
      <dsp:txXfrm>
        <a:off x="1210009" y="900260"/>
        <a:ext cx="999567" cy="499783"/>
      </dsp:txXfrm>
    </dsp:sp>
    <dsp:sp modelId="{DD92FD87-26B8-4A4A-8D4B-3C162B13C0E0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經理分紅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6FCD85F5-462B-4D4A-BC9D-F72140FA1CEE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工程師分紅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  <dsp:sp modelId="{0C735C75-4474-4F92-9EA4-2060C707B140}">
      <dsp:nvSpPr>
        <dsp:cNvPr id="0" name=""/>
        <dsp:cNvSpPr/>
      </dsp:nvSpPr>
      <dsp:spPr>
        <a:xfrm>
          <a:off x="532" y="3029338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532" y="3029338"/>
        <a:ext cx="999567" cy="49978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22469-4753-47B0-94BD-FFB8CE1A07EA}">
      <dsp:nvSpPr>
        <dsp:cNvPr id="0" name=""/>
        <dsp:cNvSpPr/>
      </dsp:nvSpPr>
      <dsp:spPr>
        <a:xfrm>
          <a:off x="3048000" y="1463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E3D48-416B-4B1D-A9CD-B441E3A22A11}">
      <dsp:nvSpPr>
        <dsp:cNvPr id="0" name=""/>
        <dsp:cNvSpPr/>
      </dsp:nvSpPr>
      <dsp:spPr>
        <a:xfrm>
          <a:off x="3002280" y="1463867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B3CF3-C946-4841-9813-63B1EDC09992}">
      <dsp:nvSpPr>
        <dsp:cNvPr id="0" name=""/>
        <dsp:cNvSpPr/>
      </dsp:nvSpPr>
      <dsp:spPr>
        <a:xfrm>
          <a:off x="891517" y="1463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F5534-3BCF-4BBE-8861-A4A911062F01}">
      <dsp:nvSpPr>
        <dsp:cNvPr id="0" name=""/>
        <dsp:cNvSpPr/>
      </dsp:nvSpPr>
      <dsp:spPr>
        <a:xfrm>
          <a:off x="2156891" y="572758"/>
          <a:ext cx="1782216" cy="8911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/>
            <a:t>新增功能</a:t>
          </a:r>
          <a:endParaRPr lang="zh-TW" altLang="en-US" sz="3400" kern="1200" dirty="0"/>
        </a:p>
      </dsp:txBody>
      <dsp:txXfrm>
        <a:off x="2156891" y="572758"/>
        <a:ext cx="1782216" cy="891108"/>
      </dsp:txXfrm>
    </dsp:sp>
    <dsp:sp modelId="{B1542603-94E4-43EC-9E19-707461CD13B2}">
      <dsp:nvSpPr>
        <dsp:cNvPr id="0" name=""/>
        <dsp:cNvSpPr/>
      </dsp:nvSpPr>
      <dsp:spPr>
        <a:xfrm>
          <a:off x="409" y="1838132"/>
          <a:ext cx="1782216" cy="8911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/>
            <a:t>程式碼</a:t>
          </a:r>
          <a:endParaRPr lang="zh-TW" altLang="en-US" sz="3400" kern="1200" dirty="0"/>
        </a:p>
      </dsp:txBody>
      <dsp:txXfrm>
        <a:off x="409" y="1838132"/>
        <a:ext cx="1782216" cy="891108"/>
      </dsp:txXfrm>
    </dsp:sp>
    <dsp:sp modelId="{78C56139-E9F4-4483-A569-516DD9B08007}">
      <dsp:nvSpPr>
        <dsp:cNvPr id="0" name=""/>
        <dsp:cNvSpPr/>
      </dsp:nvSpPr>
      <dsp:spPr>
        <a:xfrm>
          <a:off x="2156891" y="1838132"/>
          <a:ext cx="1782216" cy="8911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/>
            <a:t>測試碼</a:t>
          </a:r>
          <a:endParaRPr lang="zh-TW" altLang="en-US" sz="3400" kern="1200" dirty="0"/>
        </a:p>
      </dsp:txBody>
      <dsp:txXfrm>
        <a:off x="2156891" y="1838132"/>
        <a:ext cx="1782216" cy="891108"/>
      </dsp:txXfrm>
    </dsp:sp>
    <dsp:sp modelId="{ECD114CF-E069-49C7-8DB0-79D5CB0E4ED9}">
      <dsp:nvSpPr>
        <dsp:cNvPr id="0" name=""/>
        <dsp:cNvSpPr/>
      </dsp:nvSpPr>
      <dsp:spPr>
        <a:xfrm>
          <a:off x="4313373" y="1838132"/>
          <a:ext cx="1782216" cy="8911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/>
            <a:t>文件</a:t>
          </a:r>
          <a:endParaRPr lang="zh-TW" altLang="en-US" sz="3400" kern="1200" dirty="0"/>
        </a:p>
      </dsp:txBody>
      <dsp:txXfrm>
        <a:off x="4313373" y="1838132"/>
        <a:ext cx="1782216" cy="891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60A72-58A1-4BFC-9D89-8DD8BAE95706}">
      <dsp:nvSpPr>
        <dsp:cNvPr id="0" name=""/>
        <dsp:cNvSpPr/>
      </dsp:nvSpPr>
      <dsp:spPr>
        <a:xfrm>
          <a:off x="0" y="3183619"/>
          <a:ext cx="6348413" cy="696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/>
            <a:t>DB</a:t>
          </a:r>
          <a:endParaRPr lang="zh-TW" altLang="en-US" sz="2500" kern="1200" dirty="0"/>
        </a:p>
      </dsp:txBody>
      <dsp:txXfrm>
        <a:off x="0" y="3183619"/>
        <a:ext cx="6348413" cy="696498"/>
      </dsp:txXfrm>
    </dsp:sp>
    <dsp:sp modelId="{2BDB1809-5035-4101-9690-D7DEA550F70C}">
      <dsp:nvSpPr>
        <dsp:cNvPr id="0" name=""/>
        <dsp:cNvSpPr/>
      </dsp:nvSpPr>
      <dsp:spPr>
        <a:xfrm rot="10800000">
          <a:off x="0" y="2122852"/>
          <a:ext cx="6348413" cy="1071214"/>
        </a:xfrm>
        <a:prstGeom prst="upArrowCallout">
          <a:avLst/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/>
            <a:t>Java</a:t>
          </a:r>
          <a:endParaRPr lang="zh-TW" altLang="en-US" sz="2500" kern="1200" dirty="0"/>
        </a:p>
      </dsp:txBody>
      <dsp:txXfrm rot="10800000">
        <a:off x="0" y="2122852"/>
        <a:ext cx="6348413" cy="696043"/>
      </dsp:txXfrm>
    </dsp:sp>
    <dsp:sp modelId="{96DA5FA4-9CD8-498B-BB3E-5B101D1C35A8}">
      <dsp:nvSpPr>
        <dsp:cNvPr id="0" name=""/>
        <dsp:cNvSpPr/>
      </dsp:nvSpPr>
      <dsp:spPr>
        <a:xfrm rot="10800000">
          <a:off x="0" y="1062086"/>
          <a:ext cx="6348413" cy="1071214"/>
        </a:xfrm>
        <a:prstGeom prst="upArrowCallout">
          <a:avLst/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err="1" smtClean="0"/>
            <a:t>Weblogic</a:t>
          </a:r>
          <a:r>
            <a:rPr lang="en-US" altLang="zh-TW" sz="2500" kern="1200" dirty="0" smtClean="0"/>
            <a:t> Server</a:t>
          </a:r>
          <a:endParaRPr lang="zh-TW" altLang="en-US" sz="2500" kern="1200" dirty="0"/>
        </a:p>
      </dsp:txBody>
      <dsp:txXfrm rot="10800000">
        <a:off x="0" y="1062086"/>
        <a:ext cx="6348413" cy="696043"/>
      </dsp:txXfrm>
    </dsp:sp>
    <dsp:sp modelId="{0D491D84-C38D-4081-AA3D-5928C602B4CF}">
      <dsp:nvSpPr>
        <dsp:cNvPr id="0" name=""/>
        <dsp:cNvSpPr/>
      </dsp:nvSpPr>
      <dsp:spPr>
        <a:xfrm rot="10800000">
          <a:off x="0" y="1319"/>
          <a:ext cx="6348413" cy="1071214"/>
        </a:xfrm>
        <a:prstGeom prst="upArrowCallou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/>
            <a:t>VB.net</a:t>
          </a:r>
          <a:endParaRPr lang="zh-TW" altLang="en-US" sz="2500" kern="1200" dirty="0"/>
        </a:p>
      </dsp:txBody>
      <dsp:txXfrm rot="10800000">
        <a:off x="0" y="1319"/>
        <a:ext cx="6348413" cy="696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D68A-869B-4A0D-96C2-3AEF94E8AEF1}">
      <dsp:nvSpPr>
        <dsp:cNvPr id="0" name=""/>
        <dsp:cNvSpPr/>
      </dsp:nvSpPr>
      <dsp:spPr>
        <a:xfrm>
          <a:off x="578" y="657426"/>
          <a:ext cx="2947937" cy="2947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 smtClean="0"/>
            <a:t>壓力</a:t>
          </a:r>
          <a:endParaRPr lang="zh-TW" altLang="en-US" sz="6500" kern="1200" dirty="0"/>
        </a:p>
      </dsp:txBody>
      <dsp:txXfrm>
        <a:off x="432293" y="1089141"/>
        <a:ext cx="2084507" cy="2084507"/>
      </dsp:txXfrm>
    </dsp:sp>
    <dsp:sp modelId="{A5913FA8-B950-404C-A3D1-553B398C4FDE}">
      <dsp:nvSpPr>
        <dsp:cNvPr id="0" name=""/>
        <dsp:cNvSpPr/>
      </dsp:nvSpPr>
      <dsp:spPr>
        <a:xfrm>
          <a:off x="2717544" y="24107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400" kern="1200"/>
        </a:p>
      </dsp:txBody>
      <dsp:txXfrm>
        <a:off x="2717544" y="440056"/>
        <a:ext cx="1534332" cy="596956"/>
      </dsp:txXfrm>
    </dsp:sp>
    <dsp:sp modelId="{07039FB9-EE78-4EC8-9526-0F0FD6B89E40}">
      <dsp:nvSpPr>
        <dsp:cNvPr id="0" name=""/>
        <dsp:cNvSpPr/>
      </dsp:nvSpPr>
      <dsp:spPr>
        <a:xfrm>
          <a:off x="4423127" y="657426"/>
          <a:ext cx="2947937" cy="2947937"/>
        </a:xfrm>
        <a:prstGeom prst="ellipse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執行測試</a:t>
          </a:r>
          <a:endParaRPr lang="zh-TW" altLang="en-US" sz="3600" kern="1200" dirty="0"/>
        </a:p>
      </dsp:txBody>
      <dsp:txXfrm>
        <a:off x="4854842" y="1089141"/>
        <a:ext cx="2084507" cy="2084507"/>
      </dsp:txXfrm>
    </dsp:sp>
    <dsp:sp modelId="{92AB279D-C995-41C1-BC6E-89AF9DF13FAE}">
      <dsp:nvSpPr>
        <dsp:cNvPr id="0" name=""/>
        <dsp:cNvSpPr/>
      </dsp:nvSpPr>
      <dsp:spPr>
        <a:xfrm rot="10800000">
          <a:off x="2821288" y="3026790"/>
          <a:ext cx="1832810" cy="994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400" kern="1200"/>
        </a:p>
      </dsp:txBody>
      <dsp:txXfrm rot="10800000">
        <a:off x="3119766" y="3225776"/>
        <a:ext cx="1534332" cy="596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65B4-E8EB-4826-8BC0-68A5AE0ADA2B}">
      <dsp:nvSpPr>
        <dsp:cNvPr id="0" name=""/>
        <dsp:cNvSpPr/>
      </dsp:nvSpPr>
      <dsp:spPr>
        <a:xfrm>
          <a:off x="3844517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D386A-4E92-44C9-939F-EB9775488FF9}">
      <dsp:nvSpPr>
        <dsp:cNvPr id="0" name=""/>
        <dsp:cNvSpPr/>
      </dsp:nvSpPr>
      <dsp:spPr>
        <a:xfrm>
          <a:off x="2386749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1869856" y="108173"/>
              </a:lnTo>
              <a:lnTo>
                <a:pt x="1869856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E6BE4-0346-43FD-ABC7-32445FC79638}">
      <dsp:nvSpPr>
        <dsp:cNvPr id="0" name=""/>
        <dsp:cNvSpPr/>
      </dsp:nvSpPr>
      <dsp:spPr>
        <a:xfrm>
          <a:off x="2597945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1A757-15C6-4FEC-8A11-4C2E1DCDD1B1}">
      <dsp:nvSpPr>
        <dsp:cNvPr id="0" name=""/>
        <dsp:cNvSpPr/>
      </dsp:nvSpPr>
      <dsp:spPr>
        <a:xfrm>
          <a:off x="2386749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623285" y="108173"/>
              </a:lnTo>
              <a:lnTo>
                <a:pt x="623285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D031-A3DA-44DD-84FF-BCAA7BF8C0B6}">
      <dsp:nvSpPr>
        <dsp:cNvPr id="0" name=""/>
        <dsp:cNvSpPr/>
      </dsp:nvSpPr>
      <dsp:spPr>
        <a:xfrm>
          <a:off x="1351374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9229F-EE4B-4122-9AE1-17F769B3809F}">
      <dsp:nvSpPr>
        <dsp:cNvPr id="0" name=""/>
        <dsp:cNvSpPr/>
      </dsp:nvSpPr>
      <dsp:spPr>
        <a:xfrm>
          <a:off x="1763464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623285" y="0"/>
              </a:moveTo>
              <a:lnTo>
                <a:pt x="623285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B879D-8700-47AD-8746-119266B01CED}">
      <dsp:nvSpPr>
        <dsp:cNvPr id="0" name=""/>
        <dsp:cNvSpPr/>
      </dsp:nvSpPr>
      <dsp:spPr>
        <a:xfrm>
          <a:off x="104803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5D3D1-1F8C-44E7-BD78-466E5F259AD9}">
      <dsp:nvSpPr>
        <dsp:cNvPr id="0" name=""/>
        <dsp:cNvSpPr/>
      </dsp:nvSpPr>
      <dsp:spPr>
        <a:xfrm>
          <a:off x="516893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1869856" y="0"/>
              </a:moveTo>
              <a:lnTo>
                <a:pt x="1869856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26C14-0823-44FF-A8E6-2BDAED4EC33F}">
      <dsp:nvSpPr>
        <dsp:cNvPr id="0" name=""/>
        <dsp:cNvSpPr/>
      </dsp:nvSpPr>
      <dsp:spPr>
        <a:xfrm>
          <a:off x="1871637" y="371295"/>
          <a:ext cx="1030224" cy="515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員工</a:t>
          </a:r>
          <a:endParaRPr lang="zh-TW" altLang="en-US" sz="1900" kern="1200" dirty="0"/>
        </a:p>
      </dsp:txBody>
      <dsp:txXfrm>
        <a:off x="1871637" y="371295"/>
        <a:ext cx="1030224" cy="515112"/>
      </dsp:txXfrm>
    </dsp:sp>
    <dsp:sp modelId="{49C35F4F-E783-4B37-82B4-24D4B7D017CF}">
      <dsp:nvSpPr>
        <dsp:cNvPr id="0" name=""/>
        <dsp:cNvSpPr/>
      </dsp:nvSpPr>
      <dsp:spPr>
        <a:xfrm>
          <a:off x="1781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董事長</a:t>
          </a:r>
          <a:endParaRPr lang="zh-TW" altLang="en-US" sz="1900" kern="1200" dirty="0"/>
        </a:p>
      </dsp:txBody>
      <dsp:txXfrm>
        <a:off x="1781" y="1102754"/>
        <a:ext cx="1030224" cy="515112"/>
      </dsp:txXfrm>
    </dsp:sp>
    <dsp:sp modelId="{91A71702-93EB-4A84-9B03-E4DE57A8E181}">
      <dsp:nvSpPr>
        <dsp:cNvPr id="0" name=""/>
        <dsp:cNvSpPr/>
      </dsp:nvSpPr>
      <dsp:spPr>
        <a:xfrm>
          <a:off x="259337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59337" y="1834213"/>
        <a:ext cx="1030224" cy="515112"/>
      </dsp:txXfrm>
    </dsp:sp>
    <dsp:sp modelId="{786E43AA-3FA9-428C-AD3C-ECDE51866015}">
      <dsp:nvSpPr>
        <dsp:cNvPr id="0" name=""/>
        <dsp:cNvSpPr/>
      </dsp:nvSpPr>
      <dsp:spPr>
        <a:xfrm>
          <a:off x="1248352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副總</a:t>
          </a:r>
          <a:endParaRPr lang="zh-TW" altLang="en-US" sz="1900" kern="1200" dirty="0"/>
        </a:p>
      </dsp:txBody>
      <dsp:txXfrm>
        <a:off x="1248352" y="1102754"/>
        <a:ext cx="1030224" cy="515112"/>
      </dsp:txXfrm>
    </dsp:sp>
    <dsp:sp modelId="{4BDE3670-9027-47B7-B2B0-C3C996C4E00B}">
      <dsp:nvSpPr>
        <dsp:cNvPr id="0" name=""/>
        <dsp:cNvSpPr/>
      </dsp:nvSpPr>
      <dsp:spPr>
        <a:xfrm>
          <a:off x="1505908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1505908" y="1834213"/>
        <a:ext cx="1030224" cy="515112"/>
      </dsp:txXfrm>
    </dsp:sp>
    <dsp:sp modelId="{9F829B00-068F-4416-911D-765B95771602}">
      <dsp:nvSpPr>
        <dsp:cNvPr id="0" name=""/>
        <dsp:cNvSpPr/>
      </dsp:nvSpPr>
      <dsp:spPr>
        <a:xfrm>
          <a:off x="2494923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經理</a:t>
          </a:r>
          <a:endParaRPr lang="zh-TW" altLang="en-US" sz="1900" kern="1200" dirty="0"/>
        </a:p>
      </dsp:txBody>
      <dsp:txXfrm>
        <a:off x="2494923" y="1102754"/>
        <a:ext cx="1030224" cy="515112"/>
      </dsp:txXfrm>
    </dsp:sp>
    <dsp:sp modelId="{1C32F931-B3A0-4A22-9EBF-A33CE9AB148D}">
      <dsp:nvSpPr>
        <dsp:cNvPr id="0" name=""/>
        <dsp:cNvSpPr/>
      </dsp:nvSpPr>
      <dsp:spPr>
        <a:xfrm>
          <a:off x="2752479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752479" y="1834213"/>
        <a:ext cx="1030224" cy="515112"/>
      </dsp:txXfrm>
    </dsp:sp>
    <dsp:sp modelId="{692107B7-6D27-4667-AEF0-1AE532316094}">
      <dsp:nvSpPr>
        <dsp:cNvPr id="0" name=""/>
        <dsp:cNvSpPr/>
      </dsp:nvSpPr>
      <dsp:spPr>
        <a:xfrm>
          <a:off x="3741494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工程師</a:t>
          </a:r>
          <a:endParaRPr lang="zh-TW" altLang="en-US" sz="1900" kern="1200" dirty="0"/>
        </a:p>
      </dsp:txBody>
      <dsp:txXfrm>
        <a:off x="3741494" y="1102754"/>
        <a:ext cx="1030224" cy="515112"/>
      </dsp:txXfrm>
    </dsp:sp>
    <dsp:sp modelId="{ACB6E2C3-1D41-4FA3-9213-7150D9E75634}">
      <dsp:nvSpPr>
        <dsp:cNvPr id="0" name=""/>
        <dsp:cNvSpPr/>
      </dsp:nvSpPr>
      <dsp:spPr>
        <a:xfrm>
          <a:off x="3999050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3999050" y="1834213"/>
        <a:ext cx="1030224" cy="5151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105054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71BDD-7719-4515-8366-DB2ADF8A108D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900260"/>
        <a:ext cx="999567" cy="499783"/>
      </dsp:txXfrm>
    </dsp:sp>
    <dsp:sp modelId="{CA47DF13-D222-4BDF-A19E-E0F0B0AD8925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董事長分紅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0C735C75-4474-4F92-9EA4-2060C707B14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8D358-7278-4B21-ABBE-47FBDA64F4B5}">
      <dsp:nvSpPr>
        <dsp:cNvPr id="0" name=""/>
        <dsp:cNvSpPr/>
      </dsp:nvSpPr>
      <dsp:spPr>
        <a:xfrm>
          <a:off x="1105054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493"/>
              </a:lnTo>
              <a:lnTo>
                <a:pt x="104954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2624D-58A2-414A-BAF0-FCC95807FB7C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薪水計算</a:t>
          </a:r>
          <a:endParaRPr lang="zh-TW" altLang="en-US" sz="1200" kern="1200" dirty="0"/>
        </a:p>
      </dsp:txBody>
      <dsp:txXfrm>
        <a:off x="605270" y="900260"/>
        <a:ext cx="999567" cy="499783"/>
      </dsp:txXfrm>
    </dsp:sp>
    <dsp:sp modelId="{1855A83A-CF3E-4218-B3D6-F95462B78BCE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副總分紅</a:t>
          </a:r>
          <a:endParaRPr lang="zh-TW" altLang="en-US" sz="12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底薪</a:t>
          </a:r>
          <a:endParaRPr lang="zh-TW" altLang="en-US" sz="12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勞健保</a:t>
          </a:r>
          <a:endParaRPr lang="zh-TW" altLang="en-US" sz="1200" kern="1200" dirty="0"/>
        </a:p>
      </dsp:txBody>
      <dsp:txXfrm>
        <a:off x="532" y="2319645"/>
        <a:ext cx="999567" cy="499783"/>
      </dsp:txXfrm>
    </dsp:sp>
    <dsp:sp modelId="{0C735C75-4474-4F92-9EA4-2060C707B140}">
      <dsp:nvSpPr>
        <dsp:cNvPr id="0" name=""/>
        <dsp:cNvSpPr/>
      </dsp:nvSpPr>
      <dsp:spPr>
        <a:xfrm>
          <a:off x="1210009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特別不能說的福利</a:t>
          </a:r>
          <a:endParaRPr lang="zh-TW" altLang="en-US" sz="1200" kern="1200" dirty="0"/>
        </a:p>
      </dsp:txBody>
      <dsp:txXfrm>
        <a:off x="1210009" y="2319645"/>
        <a:ext cx="999567" cy="4997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45638-E1A6-4489-94BB-D487F3ED7430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605270" y="900260"/>
        <a:ext cx="999567" cy="499783"/>
      </dsp:txXfrm>
    </dsp:sp>
    <dsp:sp modelId="{DD92FD87-26B8-4A4A-8D4B-3C162B13C0E0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經理分紅</a:t>
          </a:r>
          <a:endParaRPr lang="zh-TW" altLang="en-US" sz="19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底薪</a:t>
          </a:r>
          <a:endParaRPr lang="zh-TW" altLang="en-US" sz="19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勞健保</a:t>
          </a:r>
          <a:endParaRPr lang="zh-TW" altLang="en-US" sz="1900" kern="1200" dirty="0"/>
        </a:p>
      </dsp:txBody>
      <dsp:txXfrm>
        <a:off x="532" y="2319645"/>
        <a:ext cx="999567" cy="4997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7623F-DC16-45A0-8716-CA857858BE6D}">
      <dsp:nvSpPr>
        <dsp:cNvPr id="0" name=""/>
        <dsp:cNvSpPr/>
      </dsp:nvSpPr>
      <dsp:spPr>
        <a:xfrm>
          <a:off x="1000099" y="1400043"/>
          <a:ext cx="104954" cy="1169493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1169493"/>
              </a:lnTo>
              <a:lnTo>
                <a:pt x="0" y="1169493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3F2E7-9EC2-46F5-8399-BF5B5FC8A340}">
      <dsp:nvSpPr>
        <dsp:cNvPr id="0" name=""/>
        <dsp:cNvSpPr/>
      </dsp:nvSpPr>
      <dsp:spPr>
        <a:xfrm>
          <a:off x="1105054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800"/>
              </a:lnTo>
              <a:lnTo>
                <a:pt x="104954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D90B9-4CF2-41A5-A232-14D7E55DDFD5}">
      <dsp:nvSpPr>
        <dsp:cNvPr id="0" name=""/>
        <dsp:cNvSpPr/>
      </dsp:nvSpPr>
      <dsp:spPr>
        <a:xfrm>
          <a:off x="1000099" y="1400043"/>
          <a:ext cx="104954" cy="459800"/>
        </a:xfrm>
        <a:custGeom>
          <a:avLst/>
          <a:gdLst/>
          <a:ahLst/>
          <a:cxnLst/>
          <a:rect l="0" t="0" r="0" b="0"/>
          <a:pathLst>
            <a:path>
              <a:moveTo>
                <a:pt x="104954" y="0"/>
              </a:moveTo>
              <a:lnTo>
                <a:pt x="104954" y="459800"/>
              </a:lnTo>
              <a:lnTo>
                <a:pt x="0" y="45980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03042-538C-42A2-9500-875466A898BE}">
      <dsp:nvSpPr>
        <dsp:cNvPr id="0" name=""/>
        <dsp:cNvSpPr/>
      </dsp:nvSpPr>
      <dsp:spPr>
        <a:xfrm>
          <a:off x="605270" y="900260"/>
          <a:ext cx="999567" cy="4997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薪水計算</a:t>
          </a:r>
          <a:endParaRPr lang="zh-TW" altLang="en-US" sz="1500" kern="1200" dirty="0"/>
        </a:p>
      </dsp:txBody>
      <dsp:txXfrm>
        <a:off x="605270" y="900260"/>
        <a:ext cx="999567" cy="499783"/>
      </dsp:txXfrm>
    </dsp:sp>
    <dsp:sp modelId="{6FCD85F5-462B-4D4A-BC9D-F72140FA1CEE}">
      <dsp:nvSpPr>
        <dsp:cNvPr id="0" name=""/>
        <dsp:cNvSpPr/>
      </dsp:nvSpPr>
      <dsp:spPr>
        <a:xfrm>
          <a:off x="532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工程師分紅</a:t>
          </a:r>
          <a:endParaRPr lang="zh-TW" altLang="en-US" sz="1500" kern="1200" dirty="0"/>
        </a:p>
      </dsp:txBody>
      <dsp:txXfrm>
        <a:off x="532" y="1609952"/>
        <a:ext cx="999567" cy="499783"/>
      </dsp:txXfrm>
    </dsp:sp>
    <dsp:sp modelId="{E9383AA2-428C-45CF-AD4D-4CE1D73B9846}">
      <dsp:nvSpPr>
        <dsp:cNvPr id="0" name=""/>
        <dsp:cNvSpPr/>
      </dsp:nvSpPr>
      <dsp:spPr>
        <a:xfrm>
          <a:off x="1210009" y="1609952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底薪</a:t>
          </a:r>
          <a:endParaRPr lang="zh-TW" altLang="en-US" sz="1500" kern="1200" dirty="0"/>
        </a:p>
      </dsp:txBody>
      <dsp:txXfrm>
        <a:off x="1210009" y="1609952"/>
        <a:ext cx="999567" cy="499783"/>
      </dsp:txXfrm>
    </dsp:sp>
    <dsp:sp modelId="{E29BDA0E-BE6E-4740-A60A-87242F395660}">
      <dsp:nvSpPr>
        <dsp:cNvPr id="0" name=""/>
        <dsp:cNvSpPr/>
      </dsp:nvSpPr>
      <dsp:spPr>
        <a:xfrm>
          <a:off x="532" y="2319645"/>
          <a:ext cx="999567" cy="4997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勞健保</a:t>
          </a:r>
          <a:endParaRPr lang="zh-TW" altLang="en-US" sz="1500" kern="1200" dirty="0"/>
        </a:p>
      </dsp:txBody>
      <dsp:txXfrm>
        <a:off x="532" y="2319645"/>
        <a:ext cx="999567" cy="4997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65B4-E8EB-4826-8BC0-68A5AE0ADA2B}">
      <dsp:nvSpPr>
        <dsp:cNvPr id="0" name=""/>
        <dsp:cNvSpPr/>
      </dsp:nvSpPr>
      <dsp:spPr>
        <a:xfrm>
          <a:off x="3844517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D386A-4E92-44C9-939F-EB9775488FF9}">
      <dsp:nvSpPr>
        <dsp:cNvPr id="0" name=""/>
        <dsp:cNvSpPr/>
      </dsp:nvSpPr>
      <dsp:spPr>
        <a:xfrm>
          <a:off x="2386749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1869856" y="108173"/>
              </a:lnTo>
              <a:lnTo>
                <a:pt x="1869856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E6BE4-0346-43FD-ABC7-32445FC79638}">
      <dsp:nvSpPr>
        <dsp:cNvPr id="0" name=""/>
        <dsp:cNvSpPr/>
      </dsp:nvSpPr>
      <dsp:spPr>
        <a:xfrm>
          <a:off x="2597945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1A757-15C6-4FEC-8A11-4C2E1DCDD1B1}">
      <dsp:nvSpPr>
        <dsp:cNvPr id="0" name=""/>
        <dsp:cNvSpPr/>
      </dsp:nvSpPr>
      <dsp:spPr>
        <a:xfrm>
          <a:off x="2386749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73"/>
              </a:lnTo>
              <a:lnTo>
                <a:pt x="623285" y="108173"/>
              </a:lnTo>
              <a:lnTo>
                <a:pt x="623285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D031-A3DA-44DD-84FF-BCAA7BF8C0B6}">
      <dsp:nvSpPr>
        <dsp:cNvPr id="0" name=""/>
        <dsp:cNvSpPr/>
      </dsp:nvSpPr>
      <dsp:spPr>
        <a:xfrm>
          <a:off x="1351374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9229F-EE4B-4122-9AE1-17F769B3809F}">
      <dsp:nvSpPr>
        <dsp:cNvPr id="0" name=""/>
        <dsp:cNvSpPr/>
      </dsp:nvSpPr>
      <dsp:spPr>
        <a:xfrm>
          <a:off x="1763464" y="886407"/>
          <a:ext cx="623285" cy="216347"/>
        </a:xfrm>
        <a:custGeom>
          <a:avLst/>
          <a:gdLst/>
          <a:ahLst/>
          <a:cxnLst/>
          <a:rect l="0" t="0" r="0" b="0"/>
          <a:pathLst>
            <a:path>
              <a:moveTo>
                <a:pt x="623285" y="0"/>
              </a:moveTo>
              <a:lnTo>
                <a:pt x="623285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B879D-8700-47AD-8746-119266B01CED}">
      <dsp:nvSpPr>
        <dsp:cNvPr id="0" name=""/>
        <dsp:cNvSpPr/>
      </dsp:nvSpPr>
      <dsp:spPr>
        <a:xfrm>
          <a:off x="104803" y="1617866"/>
          <a:ext cx="154533" cy="47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03"/>
              </a:lnTo>
              <a:lnTo>
                <a:pt x="154533" y="47390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5D3D1-1F8C-44E7-BD78-466E5F259AD9}">
      <dsp:nvSpPr>
        <dsp:cNvPr id="0" name=""/>
        <dsp:cNvSpPr/>
      </dsp:nvSpPr>
      <dsp:spPr>
        <a:xfrm>
          <a:off x="516893" y="886407"/>
          <a:ext cx="1869856" cy="216347"/>
        </a:xfrm>
        <a:custGeom>
          <a:avLst/>
          <a:gdLst/>
          <a:ahLst/>
          <a:cxnLst/>
          <a:rect l="0" t="0" r="0" b="0"/>
          <a:pathLst>
            <a:path>
              <a:moveTo>
                <a:pt x="1869856" y="0"/>
              </a:moveTo>
              <a:lnTo>
                <a:pt x="1869856" y="108173"/>
              </a:lnTo>
              <a:lnTo>
                <a:pt x="0" y="108173"/>
              </a:lnTo>
              <a:lnTo>
                <a:pt x="0" y="216347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26C14-0823-44FF-A8E6-2BDAED4EC33F}">
      <dsp:nvSpPr>
        <dsp:cNvPr id="0" name=""/>
        <dsp:cNvSpPr/>
      </dsp:nvSpPr>
      <dsp:spPr>
        <a:xfrm>
          <a:off x="1871637" y="371295"/>
          <a:ext cx="1030224" cy="515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員工</a:t>
          </a:r>
          <a:endParaRPr lang="zh-TW" altLang="en-US" sz="1900" kern="1200" dirty="0"/>
        </a:p>
      </dsp:txBody>
      <dsp:txXfrm>
        <a:off x="1871637" y="371295"/>
        <a:ext cx="1030224" cy="515112"/>
      </dsp:txXfrm>
    </dsp:sp>
    <dsp:sp modelId="{49C35F4F-E783-4B37-82B4-24D4B7D017CF}">
      <dsp:nvSpPr>
        <dsp:cNvPr id="0" name=""/>
        <dsp:cNvSpPr/>
      </dsp:nvSpPr>
      <dsp:spPr>
        <a:xfrm>
          <a:off x="1781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董事長</a:t>
          </a:r>
          <a:endParaRPr lang="zh-TW" altLang="en-US" sz="1900" kern="1200" dirty="0"/>
        </a:p>
      </dsp:txBody>
      <dsp:txXfrm>
        <a:off x="1781" y="1102754"/>
        <a:ext cx="1030224" cy="515112"/>
      </dsp:txXfrm>
    </dsp:sp>
    <dsp:sp modelId="{91A71702-93EB-4A84-9B03-E4DE57A8E181}">
      <dsp:nvSpPr>
        <dsp:cNvPr id="0" name=""/>
        <dsp:cNvSpPr/>
      </dsp:nvSpPr>
      <dsp:spPr>
        <a:xfrm>
          <a:off x="259337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59337" y="1834213"/>
        <a:ext cx="1030224" cy="515112"/>
      </dsp:txXfrm>
    </dsp:sp>
    <dsp:sp modelId="{786E43AA-3FA9-428C-AD3C-ECDE51866015}">
      <dsp:nvSpPr>
        <dsp:cNvPr id="0" name=""/>
        <dsp:cNvSpPr/>
      </dsp:nvSpPr>
      <dsp:spPr>
        <a:xfrm>
          <a:off x="1248352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副總</a:t>
          </a:r>
          <a:endParaRPr lang="zh-TW" altLang="en-US" sz="1900" kern="1200" dirty="0"/>
        </a:p>
      </dsp:txBody>
      <dsp:txXfrm>
        <a:off x="1248352" y="1102754"/>
        <a:ext cx="1030224" cy="515112"/>
      </dsp:txXfrm>
    </dsp:sp>
    <dsp:sp modelId="{4BDE3670-9027-47B7-B2B0-C3C996C4E00B}">
      <dsp:nvSpPr>
        <dsp:cNvPr id="0" name=""/>
        <dsp:cNvSpPr/>
      </dsp:nvSpPr>
      <dsp:spPr>
        <a:xfrm>
          <a:off x="1505908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1505908" y="1834213"/>
        <a:ext cx="1030224" cy="515112"/>
      </dsp:txXfrm>
    </dsp:sp>
    <dsp:sp modelId="{9F829B00-068F-4416-911D-765B95771602}">
      <dsp:nvSpPr>
        <dsp:cNvPr id="0" name=""/>
        <dsp:cNvSpPr/>
      </dsp:nvSpPr>
      <dsp:spPr>
        <a:xfrm>
          <a:off x="2494923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經理</a:t>
          </a:r>
          <a:endParaRPr lang="zh-TW" altLang="en-US" sz="1900" kern="1200" dirty="0"/>
        </a:p>
      </dsp:txBody>
      <dsp:txXfrm>
        <a:off x="2494923" y="1102754"/>
        <a:ext cx="1030224" cy="515112"/>
      </dsp:txXfrm>
    </dsp:sp>
    <dsp:sp modelId="{1C32F931-B3A0-4A22-9EBF-A33CE9AB148D}">
      <dsp:nvSpPr>
        <dsp:cNvPr id="0" name=""/>
        <dsp:cNvSpPr/>
      </dsp:nvSpPr>
      <dsp:spPr>
        <a:xfrm>
          <a:off x="2752479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2752479" y="1834213"/>
        <a:ext cx="1030224" cy="515112"/>
      </dsp:txXfrm>
    </dsp:sp>
    <dsp:sp modelId="{692107B7-6D27-4667-AEF0-1AE532316094}">
      <dsp:nvSpPr>
        <dsp:cNvPr id="0" name=""/>
        <dsp:cNvSpPr/>
      </dsp:nvSpPr>
      <dsp:spPr>
        <a:xfrm>
          <a:off x="3741494" y="1102754"/>
          <a:ext cx="1030224" cy="5151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工程師</a:t>
          </a:r>
          <a:endParaRPr lang="zh-TW" altLang="en-US" sz="1900" kern="1200" dirty="0"/>
        </a:p>
      </dsp:txBody>
      <dsp:txXfrm>
        <a:off x="3741494" y="1102754"/>
        <a:ext cx="1030224" cy="515112"/>
      </dsp:txXfrm>
    </dsp:sp>
    <dsp:sp modelId="{ACB6E2C3-1D41-4FA3-9213-7150D9E75634}">
      <dsp:nvSpPr>
        <dsp:cNvPr id="0" name=""/>
        <dsp:cNvSpPr/>
      </dsp:nvSpPr>
      <dsp:spPr>
        <a:xfrm>
          <a:off x="3999050" y="1834213"/>
          <a:ext cx="1030224" cy="5151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薪水計算</a:t>
          </a:r>
          <a:endParaRPr lang="zh-TW" altLang="en-US" sz="1900" kern="1200" dirty="0"/>
        </a:p>
      </dsp:txBody>
      <dsp:txXfrm>
        <a:off x="3999050" y="1834213"/>
        <a:ext cx="1030224" cy="515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15D5-A43D-4631-8985-5DF8BC8C2BBA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84A9-BF98-490D-AD09-A8B6D5587B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4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RO</a:t>
            </a:r>
            <a:r>
              <a:rPr lang="zh-TW" altLang="en-US" dirty="0" smtClean="0"/>
              <a:t> 賺錢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343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14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924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就如同執行</a:t>
            </a:r>
            <a:r>
              <a:rPr lang="en-US" altLang="zh-TW" dirty="0" smtClean="0"/>
              <a:t>open book</a:t>
            </a:r>
            <a:r>
              <a:rPr lang="zh-TW" altLang="en-US" dirty="0" smtClean="0"/>
              <a:t>期末考是一樣，你確認已經對的部分越多，你的壓力就越小，但如果確認的部分很少，隨著時間逼近，你的壓力就越來越大。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3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86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這一個改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的人通常就是你自己，除非離開這一家公司，不然要做的事情會越來越多，</a:t>
            </a:r>
            <a:endParaRPr lang="en-US" altLang="zh-TW" dirty="0" smtClean="0"/>
          </a:p>
          <a:p>
            <a:r>
              <a:rPr lang="zh-TW" altLang="en-US" dirty="0" smtClean="0"/>
              <a:t>該忘記的都會忘記，不該忘記的也會忘記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0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16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1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80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926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79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132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110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2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6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28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33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27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50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84A9-BF98-490D-AD09-A8B6D5587B8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17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36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37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429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81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419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685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48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57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77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91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27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8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28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75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89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75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F9E0-F1DA-43F4-A6F5-C255969793BE}" type="datetimeFigureOut">
              <a:rPr lang="zh-TW" altLang="en-US" smtClean="0"/>
              <a:t>2015/10/18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882371-E61D-4F52-9312-15C1447B78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Stack_Overflow" TargetMode="External"/><Relationship Id="rId3" Type="http://schemas.openxmlformats.org/officeDocument/2006/relationships/hyperlink" Target="https://zh.wikipedia.org/w/index.php?title=%E7%A4%BE%E5%8C%BA%E5%8D%AB%E7%94%9F%E7%B3%BB%E7%BB%9F&amp;action=edit&amp;redlink=1" TargetMode="External"/><Relationship Id="rId7" Type="http://schemas.openxmlformats.org/officeDocument/2006/relationships/hyperlink" Target="https://zh.wikipedia.org/wiki/Imgur" TargetMode="External"/><Relationship Id="rId12" Type="http://schemas.openxmlformats.org/officeDocument/2006/relationships/hyperlink" Target="https://zh.wikipedia.org/wiki/%E5%BF%83%E8%84%8F%E5%87%BA%E8%A1%80%E6%BC%8F%E6%B4%9E#cite_note-7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9%9B%85%E8%99%8E" TargetMode="External"/><Relationship Id="rId11" Type="http://schemas.openxmlformats.org/officeDocument/2006/relationships/hyperlink" Target="https://zh.wikipedia.org/wiki/%E5%BF%83%E8%84%8F%E5%87%BA%E8%A1%80%E6%BC%8F%E6%B4%9E#cite_note-heartbleed-masstest:_Overview-75" TargetMode="External"/><Relationship Id="rId5" Type="http://schemas.openxmlformats.org/officeDocument/2006/relationships/hyperlink" Target="https://zh.wikipedia.org/wiki/GitHub" TargetMode="External"/><Relationship Id="rId10" Type="http://schemas.openxmlformats.org/officeDocument/2006/relationships/hyperlink" Target="https://zh.wikipedia.org/wiki/DuckDuckGo" TargetMode="External"/><Relationship Id="rId4" Type="http://schemas.openxmlformats.org/officeDocument/2006/relationships/hyperlink" Target="https://zh.wikipedia.org/wiki/%E5%BF%83%E8%84%8F%E5%87%BA%E8%A1%80%E6%BC%8F%E6%B4%9E#cite_note-48" TargetMode="External"/><Relationship Id="rId9" Type="http://schemas.openxmlformats.org/officeDocument/2006/relationships/hyperlink" Target="https://zh.wikipedia.org/w/index.php?title=Slate_(%E6%9D%82%E5%BF%97)&amp;action=edit&amp;redlink=1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B%9F%E4%BB%B6%E8%A8%AD%E8%A8%8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8%A8%88%E7%AE%97%E6%A9%9F%E7%A7%91%E5%AD%B8" TargetMode="External"/><Relationship Id="rId5" Type="http://schemas.openxmlformats.org/officeDocument/2006/relationships/hyperlink" Target="https://zh.wikipedia.org/wiki/%E5%BB%BA%E7%AD%91%E8%AE%BE%E8%AE%A1" TargetMode="External"/><Relationship Id="rId4" Type="http://schemas.openxmlformats.org/officeDocument/2006/relationships/hyperlink" Target="https://zh.wikipedia.org/wiki/%E5%9F%83%E9%87%8C%E5%B8%8C%C2%B7%E4%BC%BD%E7%91%AA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8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26" Type="http://schemas.openxmlformats.org/officeDocument/2006/relationships/diagramColors" Target="../diagrams/colors13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5" Type="http://schemas.openxmlformats.org/officeDocument/2006/relationships/diagramQuickStyle" Target="../diagrams/quickStyle13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24" Type="http://schemas.openxmlformats.org/officeDocument/2006/relationships/diagramLayout" Target="../diagrams/layout13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23" Type="http://schemas.openxmlformats.org/officeDocument/2006/relationships/diagramData" Target="../diagrams/data13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Relationship Id="rId27" Type="http://schemas.microsoft.com/office/2007/relationships/diagramDrawing" Target="../diagrams/drawing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havior_Driven_Developme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hyperlink" Target="http://en.wikipedia.org/wiki/Domain-specific_language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omain-specific_languag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TDD &amp; BDD 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Alex Chen</a:t>
            </a:r>
          </a:p>
          <a:p>
            <a:r>
              <a:rPr lang="en-US" altLang="zh-TW" dirty="0" smtClean="0"/>
              <a:t>2015/10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4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失敗為成功之母，但是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/>
              <a:t>如果國父</a:t>
            </a:r>
            <a:r>
              <a:rPr lang="zh-TW" altLang="en-US" sz="2800" dirty="0" smtClean="0"/>
              <a:t>如果第一次失敗就葛屁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如果領導者們打造一次引擎需要三個月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如果你被女朋友已讀不回，但你完全不知道為什麼</a:t>
            </a:r>
            <a:r>
              <a:rPr lang="en-US" altLang="zh-TW" sz="2800" dirty="0" smtClean="0"/>
              <a:t>!?</a:t>
            </a:r>
          </a:p>
          <a:p>
            <a:r>
              <a:rPr lang="zh-TW" altLang="en-US" sz="2800" dirty="0" smtClean="0"/>
              <a:t>如果同樣的錯誤，今天錯了第一次，然</a:t>
            </a:r>
            <a:r>
              <a:rPr lang="zh-TW" altLang="en-US" sz="2800" dirty="0"/>
              <a:t>後</a:t>
            </a:r>
            <a:r>
              <a:rPr lang="zh-TW" altLang="en-US" sz="2800" dirty="0" smtClean="0"/>
              <a:t>明天錯第二次，然後後天在錯第三次，然後</a:t>
            </a:r>
            <a:r>
              <a:rPr lang="en-US" altLang="zh-TW" sz="2800" dirty="0" smtClean="0"/>
              <a:t>…</a:t>
            </a:r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91555" y="5181600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你就沒有然後了</a:t>
            </a:r>
          </a:p>
        </p:txBody>
      </p:sp>
    </p:spTree>
    <p:extLst>
      <p:ext uri="{BB962C8B-B14F-4D97-AF65-F5344CB8AC3E}">
        <p14:creationId xmlns:p14="http://schemas.microsoft.com/office/powerpoint/2010/main" val="1455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</a:t>
            </a:r>
            <a:r>
              <a:rPr lang="zh-TW" altLang="en-US" dirty="0"/>
              <a:t>以</a:t>
            </a:r>
            <a:r>
              <a:rPr lang="zh-TW" altLang="en-US" dirty="0" smtClean="0"/>
              <a:t>失敗的要點是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2160591"/>
            <a:ext cx="7061201" cy="3351209"/>
          </a:xfrm>
        </p:spPr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要敗的便宜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/>
              <a:t>要敗的</a:t>
            </a:r>
            <a:r>
              <a:rPr lang="zh-TW" altLang="en-US" sz="6600" dirty="0" smtClean="0"/>
              <a:t>快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</a:t>
            </a:r>
            <a:r>
              <a:rPr lang="zh-TW" altLang="en-US" sz="6600" dirty="0"/>
              <a:t>明確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要敗的有價值</a:t>
            </a:r>
            <a:endParaRPr lang="zh-TW" altLang="en-US" sz="66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138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</a:t>
            </a:r>
            <a:r>
              <a:rPr lang="zh-TW" altLang="en-US" dirty="0" smtClean="0"/>
              <a:t>便宜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必須降低一次失敗的成本，</a:t>
            </a:r>
            <a:endParaRPr lang="en-US" altLang="zh-TW" dirty="0" smtClean="0"/>
          </a:p>
          <a:p>
            <a:r>
              <a:rPr lang="zh-TW" altLang="en-US" dirty="0" smtClean="0"/>
              <a:t>或著可以增加承受失敗的本錢。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國父如果第一次失敗就葛屁</a:t>
            </a:r>
            <a:r>
              <a:rPr lang="en-US" altLang="zh-TW" dirty="0"/>
              <a:t>!?</a:t>
            </a:r>
          </a:p>
          <a:p>
            <a:r>
              <a:rPr lang="zh-TW" altLang="en-US" dirty="0"/>
              <a:t>愛迪生</a:t>
            </a:r>
            <a:r>
              <a:rPr lang="zh-TW" altLang="en-US" dirty="0" smtClean="0"/>
              <a:t>如果十次失敗</a:t>
            </a:r>
            <a:r>
              <a:rPr lang="zh-TW" altLang="en-US" dirty="0"/>
              <a:t>就破產</a:t>
            </a:r>
            <a:r>
              <a:rPr lang="en-US" altLang="zh-TW" dirty="0" smtClean="0"/>
              <a:t>!?</a:t>
            </a:r>
          </a:p>
          <a:p>
            <a:r>
              <a:rPr lang="en-US" altLang="zh-TW" dirty="0" smtClean="0"/>
              <a:t>LOL</a:t>
            </a:r>
            <a:r>
              <a:rPr lang="zh-TW" altLang="en-US" dirty="0" smtClean="0"/>
              <a:t>輸一場就砍帳號</a:t>
            </a:r>
            <a:r>
              <a:rPr lang="en-US" altLang="zh-TW" dirty="0" smtClean="0"/>
              <a:t>!?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0692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要敗的快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必須降低每一次失敗的中間經過的時間，</a:t>
            </a:r>
            <a:endParaRPr lang="en-US" altLang="zh-TW" dirty="0" smtClean="0"/>
          </a:p>
          <a:p>
            <a:r>
              <a:rPr lang="zh-TW" altLang="en-US" dirty="0" smtClean="0"/>
              <a:t>沒有任何東西可以換回失去的時間。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如果領導者們打造一次引擎需要三個月</a:t>
            </a:r>
            <a:r>
              <a:rPr lang="en-US" altLang="zh-TW" dirty="0"/>
              <a:t>!?</a:t>
            </a:r>
          </a:p>
          <a:p>
            <a:r>
              <a:rPr lang="zh-TW" altLang="en-US" dirty="0"/>
              <a:t>如果醫生一次的血液檢查就要兩個月後才會有結果</a:t>
            </a:r>
            <a:r>
              <a:rPr lang="en-US" altLang="zh-TW" dirty="0" smtClean="0"/>
              <a:t>!?</a:t>
            </a:r>
          </a:p>
          <a:p>
            <a:r>
              <a:rPr lang="en-US" altLang="zh-TW" dirty="0" smtClean="0"/>
              <a:t>LOL</a:t>
            </a:r>
            <a:r>
              <a:rPr lang="zh-TW" altLang="en-US" dirty="0" smtClean="0"/>
              <a:t>打一場時間超過一年</a:t>
            </a:r>
            <a:r>
              <a:rPr lang="en-US" altLang="zh-TW" dirty="0" smtClean="0"/>
              <a:t>!?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569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</a:t>
            </a:r>
            <a:r>
              <a:rPr lang="zh-TW" altLang="en-US" dirty="0" smtClean="0"/>
              <a:t>的明確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失敗的原因不能像是義大利麵條一般混在一起，要有方法</a:t>
            </a:r>
            <a:r>
              <a:rPr lang="zh-TW" altLang="en-US" dirty="0"/>
              <a:t>來</a:t>
            </a:r>
            <a:r>
              <a:rPr lang="zh-TW" altLang="en-US" dirty="0" smtClean="0"/>
              <a:t>確認每一次失敗的原因。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如果被</a:t>
            </a:r>
            <a:r>
              <a:rPr lang="zh-TW" altLang="en-US" dirty="0"/>
              <a:t>女朋友已讀不回，但你完全不知道為什麼</a:t>
            </a:r>
            <a:r>
              <a:rPr lang="en-US" altLang="zh-TW" dirty="0" smtClean="0"/>
              <a:t>!?</a:t>
            </a:r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05" y="2642764"/>
            <a:ext cx="4652595" cy="42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要敗的有價值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失敗必須夠帶來一些進步，避免一而再再而三的發生。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對於相同失敗的原因。</a:t>
            </a:r>
            <a:endParaRPr lang="en-US" altLang="zh-TW" dirty="0" smtClean="0"/>
          </a:p>
          <a:p>
            <a:r>
              <a:rPr lang="zh-TW" altLang="en-US" dirty="0" smtClean="0"/>
              <a:t>今天</a:t>
            </a:r>
            <a:r>
              <a:rPr lang="zh-TW" altLang="en-US" dirty="0"/>
              <a:t>錯了第一次，明天再錯第二次，</a:t>
            </a:r>
            <a:r>
              <a:rPr lang="zh-TW" altLang="en-US" dirty="0"/>
              <a:t>後天再錯</a:t>
            </a:r>
            <a:r>
              <a:rPr lang="zh-TW" altLang="en-US" dirty="0"/>
              <a:t>第三</a:t>
            </a:r>
            <a:r>
              <a:rPr lang="zh-TW" altLang="en-US" dirty="0" smtClean="0"/>
              <a:t>次</a:t>
            </a:r>
            <a:r>
              <a:rPr lang="zh-TW" altLang="en-US" dirty="0" smtClean="0"/>
              <a:t>，就沒有然後了。</a:t>
            </a:r>
            <a:endParaRPr lang="en-US" altLang="zh-TW" dirty="0" smtClean="0"/>
          </a:p>
          <a:p>
            <a:r>
              <a:rPr lang="en-US" altLang="zh-TW" dirty="0" smtClean="0"/>
              <a:t>LOL</a:t>
            </a:r>
            <a:r>
              <a:rPr lang="zh-TW" altLang="en-US" dirty="0" smtClean="0"/>
              <a:t>今天輸了</a:t>
            </a:r>
            <a:r>
              <a:rPr lang="zh-TW" altLang="en-US" dirty="0"/>
              <a:t>第一次，明天</a:t>
            </a:r>
            <a:r>
              <a:rPr lang="zh-TW" altLang="en-US" dirty="0" smtClean="0"/>
              <a:t>再</a:t>
            </a:r>
            <a:r>
              <a:rPr lang="zh-TW" altLang="en-US" dirty="0"/>
              <a:t>輸</a:t>
            </a:r>
            <a:r>
              <a:rPr lang="zh-TW" altLang="en-US" dirty="0" smtClean="0"/>
              <a:t>第二</a:t>
            </a:r>
            <a:r>
              <a:rPr lang="zh-TW" altLang="en-US" dirty="0"/>
              <a:t>次，後天</a:t>
            </a:r>
            <a:r>
              <a:rPr lang="zh-TW" altLang="en-US" dirty="0" smtClean="0"/>
              <a:t>在</a:t>
            </a:r>
            <a:r>
              <a:rPr lang="zh-TW" altLang="en-US" dirty="0"/>
              <a:t>輸</a:t>
            </a:r>
            <a:r>
              <a:rPr lang="zh-TW" altLang="en-US" dirty="0" smtClean="0"/>
              <a:t>第三次，就沒有隊友了。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865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重複一下失敗的要點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2160591"/>
            <a:ext cx="7061201" cy="3351209"/>
          </a:xfrm>
        </p:spPr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要敗的便宜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/>
              <a:t>要敗的</a:t>
            </a:r>
            <a:r>
              <a:rPr lang="zh-TW" altLang="en-US" sz="6600" dirty="0" smtClean="0"/>
              <a:t>快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</a:t>
            </a:r>
            <a:r>
              <a:rPr lang="zh-TW" altLang="en-US" sz="6600" dirty="0"/>
              <a:t>明確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要敗的有價值</a:t>
            </a:r>
            <a:endParaRPr lang="zh-TW" altLang="en-US" sz="66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3869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軟體開發的慘業現況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現實是殘酷的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7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敗的很貴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自己找到的問題都不是問題，客戶找到的問題代表你死定了。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 rot="19675370">
            <a:off x="596900" y="3289300"/>
            <a:ext cx="751840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</a:rPr>
              <a:t>無數個加班的夜晚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 rot="2323847">
            <a:off x="792890" y="3124199"/>
            <a:ext cx="751840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</a:rPr>
              <a:t>無數個加班的夜晚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8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失敗的成本</a:t>
            </a:r>
            <a:endParaRPr lang="zh-TW" altLang="en-US" dirty="0"/>
          </a:p>
        </p:txBody>
      </p:sp>
      <p:pic>
        <p:nvPicPr>
          <p:cNvPr id="1026" name="Picture 2" descr="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004" y="1841500"/>
            <a:ext cx="8440815" cy="445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95553" y="1435100"/>
            <a:ext cx="3420534" cy="12700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TW" altLang="en-US" sz="3600" dirty="0" smtClean="0"/>
              <a:t>陳良彥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涼麵</a:t>
            </a:r>
            <a:r>
              <a:rPr lang="en-US" altLang="zh-TW" sz="3600" dirty="0" smtClean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74" y="1639998"/>
            <a:ext cx="2533650" cy="2533650"/>
          </a:xfrm>
          <a:prstGeom prst="rect">
            <a:avLst/>
          </a:prstGeom>
          <a:ln w="2286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23900" y="4775200"/>
            <a:ext cx="29972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學歷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交大資管所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師大工教系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僑泰工家資訊科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95553" y="2819400"/>
            <a:ext cx="3420534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經歷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TSMC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Java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PHP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jQuery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緯創軟體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同上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華測會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Java, jQuery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104</a:t>
            </a:r>
            <a:r>
              <a:rPr lang="zh-TW" altLang="en-US" dirty="0"/>
              <a:t> 獵才與派遣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Cold Fusion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國安</a:t>
            </a:r>
            <a:r>
              <a:rPr lang="zh-TW" altLang="en-US" dirty="0"/>
              <a:t>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53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心跳出血</a:t>
            </a:r>
            <a:endParaRPr lang="zh-TW" altLang="en-US" dirty="0"/>
          </a:p>
        </p:txBody>
      </p:sp>
      <p:pic>
        <p:nvPicPr>
          <p:cNvPr id="2052" name="Picture 4" descr="File:Heartbleed.sv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001" y="1930400"/>
            <a:ext cx="3246410" cy="38814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356100" y="1689100"/>
            <a:ext cx="332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8</a:t>
            </a:r>
            <a:r>
              <a:rPr lang="zh-TW" altLang="en-US" dirty="0"/>
              <a:t>月，駭客利用心臟出血漏洞，竊取了美國第二大營利性連鎖醫院機構</a:t>
            </a:r>
            <a:r>
              <a:rPr lang="zh-TW" altLang="en-US" dirty="0">
                <a:hlinkClick r:id="rId3"/>
              </a:rPr>
              <a:t>社群衛生系統</a:t>
            </a:r>
            <a:r>
              <a:rPr lang="zh-TW" altLang="en-US" dirty="0"/>
              <a:t>的安全金鑰，導致</a:t>
            </a:r>
            <a:r>
              <a:rPr lang="en-US" altLang="zh-TW" dirty="0"/>
              <a:t>450</a:t>
            </a:r>
            <a:r>
              <a:rPr lang="zh-TW" altLang="en-US" dirty="0"/>
              <a:t>萬份病人病歷泄密。入侵發生在該漏洞首次公布後一星期</a:t>
            </a:r>
            <a:r>
              <a:rPr lang="en-US" altLang="zh-TW" baseline="30000" dirty="0">
                <a:hlinkClick r:id="rId4"/>
              </a:rPr>
              <a:t>[48]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</a:t>
            </a:r>
            <a:r>
              <a:rPr lang="en-US" altLang="zh-TW" dirty="0"/>
              <a:t>8</a:t>
            </a:r>
            <a:r>
              <a:rPr lang="zh-TW" altLang="en-US" dirty="0"/>
              <a:t>日，</a:t>
            </a:r>
            <a:r>
              <a:rPr lang="en-US" altLang="zh-TW" dirty="0">
                <a:hlinkClick r:id="rId5" tooltip="GitHub"/>
              </a:rPr>
              <a:t>GitHub</a:t>
            </a:r>
            <a:r>
              <a:rPr lang="zh-TW" altLang="en-US" dirty="0"/>
              <a:t>上有一項對瀏覽量最大的網站的分析，發現受影響的網站包括</a:t>
            </a:r>
            <a:r>
              <a:rPr lang="zh-TW" altLang="en-US" dirty="0">
                <a:hlinkClick r:id="rId6" tooltip="雅虎"/>
              </a:rPr>
              <a:t>雅虎</a:t>
            </a:r>
            <a:r>
              <a:rPr lang="zh-TW" altLang="en-US" dirty="0"/>
              <a:t>、</a:t>
            </a:r>
            <a:r>
              <a:rPr lang="en-US" altLang="zh-TW" dirty="0" err="1">
                <a:hlinkClick r:id="rId7" tooltip="Imgur"/>
              </a:rPr>
              <a:t>Imgur</a:t>
            </a:r>
            <a:r>
              <a:rPr lang="zh-TW" altLang="en-US" dirty="0"/>
              <a:t>、</a:t>
            </a:r>
            <a:r>
              <a:rPr lang="en-US" altLang="zh-TW" dirty="0">
                <a:hlinkClick r:id="rId8" tooltip="Stack Overflow"/>
              </a:rPr>
              <a:t>Stack Overflow</a:t>
            </a:r>
            <a:r>
              <a:rPr lang="zh-TW" altLang="en-US" dirty="0"/>
              <a:t>、</a:t>
            </a:r>
            <a:r>
              <a:rPr lang="en-US" altLang="zh-TW" dirty="0">
                <a:hlinkClick r:id="rId9"/>
              </a:rPr>
              <a:t>Slate</a:t>
            </a:r>
            <a:r>
              <a:rPr lang="zh-TW" altLang="en-US" dirty="0"/>
              <a:t>及</a:t>
            </a:r>
            <a:r>
              <a:rPr lang="en-US" altLang="zh-TW" dirty="0">
                <a:hlinkClick r:id="rId10" tooltip="DuckDuckGo"/>
              </a:rPr>
              <a:t>DuckDuckGo</a:t>
            </a:r>
            <a:r>
              <a:rPr lang="en-US" altLang="zh-TW" baseline="30000" dirty="0">
                <a:hlinkClick r:id="rId11"/>
              </a:rPr>
              <a:t>[75]</a:t>
            </a:r>
            <a:r>
              <a:rPr lang="en-US" altLang="zh-TW" baseline="30000" dirty="0">
                <a:hlinkClick r:id="rId12"/>
              </a:rPr>
              <a:t>[76]</a:t>
            </a:r>
            <a:r>
              <a:rPr lang="zh-TW" altLang="en-US" dirty="0"/>
              <a:t>。下列網站已發行公告，因受漏洞影響，建議使用者更改密碼：</a:t>
            </a:r>
          </a:p>
        </p:txBody>
      </p:sp>
    </p:spTree>
    <p:extLst>
      <p:ext uri="{BB962C8B-B14F-4D97-AF65-F5344CB8AC3E}">
        <p14:creationId xmlns:p14="http://schemas.microsoft.com/office/powerpoint/2010/main" val="24611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敗的很慢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佈署一次需要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分鐘，這下子</a:t>
            </a:r>
            <a:r>
              <a:rPr lang="en-US" altLang="zh-TW" dirty="0" smtClean="0"/>
              <a:t>GG</a:t>
            </a:r>
            <a:r>
              <a:rPr lang="zh-TW" altLang="en-US" dirty="0" smtClean="0"/>
              <a:t>了，我開發每一個功能至少要重試個十次，這下子至少要五個小時，才有一個功能產出。</a:t>
            </a:r>
            <a:endParaRPr lang="en-US" altLang="zh-TW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609598" y="2984334"/>
            <a:ext cx="7714390" cy="1365430"/>
            <a:chOff x="596900" y="3124199"/>
            <a:chExt cx="7714390" cy="1365430"/>
          </a:xfrm>
        </p:grpSpPr>
        <p:sp>
          <p:nvSpPr>
            <p:cNvPr id="6" name="文字方塊 5"/>
            <p:cNvSpPr txBox="1"/>
            <p:nvPr/>
          </p:nvSpPr>
          <p:spPr>
            <a:xfrm rot="19675370">
              <a:off x="596900" y="3289300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 rot="2323847">
              <a:off x="792890" y="3124199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0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172416"/>
              </p:ext>
            </p:extLst>
          </p:nvPr>
        </p:nvGraphicFramePr>
        <p:xfrm>
          <a:off x="609600" y="2160588"/>
          <a:ext cx="634841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時間到哪邊去了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graphicFrame>
        <p:nvGraphicFramePr>
          <p:cNvPr id="4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59920"/>
              </p:ext>
            </p:extLst>
          </p:nvPr>
        </p:nvGraphicFramePr>
        <p:xfrm>
          <a:off x="609600" y="2160588"/>
          <a:ext cx="634841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橢圓 6"/>
          <p:cNvSpPr/>
          <p:nvPr/>
        </p:nvSpPr>
        <p:spPr>
          <a:xfrm>
            <a:off x="5006620" y="3945464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999065" y="2891542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006621" y="1848905"/>
            <a:ext cx="1428045" cy="142804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sp>
        <p:nvSpPr>
          <p:cNvPr id="10" name="爆炸 2 9"/>
          <p:cNvSpPr/>
          <p:nvPr/>
        </p:nvSpPr>
        <p:spPr>
          <a:xfrm>
            <a:off x="-942624" y="-413281"/>
            <a:ext cx="11356621" cy="8037689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最糟糕的狀況一下，跑一次要</a:t>
            </a:r>
            <a:r>
              <a:rPr lang="en-US" altLang="zh-TW" sz="3600" dirty="0" smtClean="0"/>
              <a:t>43</a:t>
            </a:r>
            <a:r>
              <a:rPr lang="zh-TW" altLang="en-US" sz="3600" dirty="0" smtClean="0"/>
              <a:t>分鐘啊</a:t>
            </a:r>
            <a:r>
              <a:rPr lang="en-US" altLang="zh-TW" sz="3600" dirty="0" smtClean="0"/>
              <a:t>~~~~~~~~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9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敗的不清不</a:t>
            </a:r>
            <a:r>
              <a:rPr lang="zh-TW" altLang="en-US" dirty="0">
                <a:solidFill>
                  <a:srgbClr val="FF0000"/>
                </a:solidFill>
              </a:rPr>
              <a:t>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迷之聲</a:t>
            </a:r>
            <a:r>
              <a:rPr lang="en-US" altLang="zh-TW" dirty="0" smtClean="0"/>
              <a:t>:</a:t>
            </a:r>
            <a:r>
              <a:rPr lang="zh-TW" altLang="en-US" dirty="0" smtClean="0"/>
              <a:t>你看過一個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一萬多行的嗎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的程式檔案超過</a:t>
            </a:r>
            <a:r>
              <a:rPr lang="en-US" altLang="zh-TW" dirty="0" smtClean="0"/>
              <a:t>1M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440264" y="2700868"/>
            <a:ext cx="7714390" cy="1365430"/>
            <a:chOff x="596900" y="3124199"/>
            <a:chExt cx="7714390" cy="1365430"/>
          </a:xfrm>
        </p:grpSpPr>
        <p:sp>
          <p:nvSpPr>
            <p:cNvPr id="6" name="文字方塊 5"/>
            <p:cNvSpPr txBox="1"/>
            <p:nvPr/>
          </p:nvSpPr>
          <p:spPr>
            <a:xfrm rot="19675370">
              <a:off x="596900" y="3289300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 rot="2323847">
              <a:off x="792890" y="3124199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9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可怕的變數範圍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" y="1779674"/>
            <a:ext cx="8270980" cy="3503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547" y="235909"/>
            <a:ext cx="1934720" cy="66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以上八行的程式你有答對嗎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迷之聲</a:t>
            </a:r>
            <a:r>
              <a:rPr lang="en-US" altLang="zh-TW" dirty="0" smtClean="0"/>
              <a:t>:</a:t>
            </a:r>
            <a:r>
              <a:rPr lang="zh-TW" altLang="en-US" dirty="0" smtClean="0"/>
              <a:t>如果一個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有一萬多行呢</a:t>
            </a:r>
            <a:r>
              <a:rPr lang="en-US" altLang="zh-TW" dirty="0" smtClean="0"/>
              <a:t>???????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5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敗的沒有價值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當事情一而再再而三的發生，絕對不是事情的錯，一定是人的腦袋有問題，連猴都不會這樣。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609598" y="3243977"/>
            <a:ext cx="7714389" cy="1365431"/>
            <a:chOff x="596900" y="3124198"/>
            <a:chExt cx="7714389" cy="1365431"/>
          </a:xfrm>
        </p:grpSpPr>
        <p:sp>
          <p:nvSpPr>
            <p:cNvPr id="6" name="文字方塊 5"/>
            <p:cNvSpPr txBox="1"/>
            <p:nvPr/>
          </p:nvSpPr>
          <p:spPr>
            <a:xfrm rot="19675370">
              <a:off x="596900" y="3289300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 rot="2323847">
              <a:off x="792889" y="3124198"/>
              <a:ext cx="7518400" cy="120032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72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這世上有一種東西叫版本控制，有一種工作方式是共同開發。</a:t>
            </a:r>
            <a:endParaRPr lang="zh-TW" altLang="en-US" dirty="0"/>
          </a:p>
        </p:txBody>
      </p:sp>
      <p:pic>
        <p:nvPicPr>
          <p:cNvPr id="3074" name="Picture 2" descr="http://i.ytimg.com/vi/OqmSzXDrJBk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933" y="2201333"/>
            <a:ext cx="7416801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983111" y="4287308"/>
            <a:ext cx="2799645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S7</a:t>
            </a:r>
            <a:r>
              <a:rPr lang="zh-TW" altLang="en-US" dirty="0" smtClean="0"/>
              <a:t>與</a:t>
            </a:r>
            <a:r>
              <a:rPr lang="en-US" altLang="zh-TW" dirty="0" smtClean="0"/>
              <a:t>F2</a:t>
            </a:r>
            <a:r>
              <a:rPr lang="zh-TW" altLang="en-US" dirty="0" smtClean="0"/>
              <a:t>不同人改的時候，負責</a:t>
            </a:r>
            <a:r>
              <a:rPr lang="en-US" altLang="zh-TW" dirty="0" smtClean="0"/>
              <a:t>S8</a:t>
            </a:r>
            <a:r>
              <a:rPr lang="zh-TW" altLang="en-US" dirty="0" smtClean="0"/>
              <a:t>的人必須做程式碼的合併，</a:t>
            </a:r>
            <a:r>
              <a:rPr lang="en-US" altLang="zh-TW" dirty="0" smtClean="0"/>
              <a:t>Code Merge.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4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7" y="1131713"/>
            <a:ext cx="6347715" cy="1826581"/>
          </a:xfrm>
        </p:spPr>
        <p:txBody>
          <a:bodyPr/>
          <a:lstStyle/>
          <a:p>
            <a:r>
              <a:rPr lang="zh-TW" altLang="en-US" dirty="0" smtClean="0"/>
              <a:t>不怕神一般的對手，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只怕豬一般的隊友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97" y="3240514"/>
            <a:ext cx="6347715" cy="2979663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X</a:t>
            </a:r>
            <a:r>
              <a:rPr lang="zh-TW" altLang="en-US" sz="3600" dirty="0" smtClean="0"/>
              <a:t>的，老子</a:t>
            </a:r>
            <a:r>
              <a:rPr lang="en-US" altLang="zh-TW" sz="3600" dirty="0" smtClean="0"/>
              <a:t>S7</a:t>
            </a:r>
            <a:r>
              <a:rPr lang="zh-TW" altLang="en-US" sz="3600" dirty="0" smtClean="0"/>
              <a:t>的時候，</a:t>
            </a:r>
            <a:r>
              <a:rPr lang="en-US" altLang="zh-TW" sz="3600" dirty="0" smtClean="0"/>
              <a:t>bug</a:t>
            </a:r>
            <a:r>
              <a:rPr lang="zh-TW" altLang="en-US" sz="3600" dirty="0" smtClean="0"/>
              <a:t>都改完了，你他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S8</a:t>
            </a:r>
            <a:r>
              <a:rPr lang="zh-TW" altLang="en-US" sz="3600" dirty="0" smtClean="0"/>
              <a:t>做</a:t>
            </a:r>
            <a:r>
              <a:rPr lang="en-US" altLang="zh-TW" sz="3600" dirty="0" smtClean="0"/>
              <a:t>Code merge</a:t>
            </a:r>
            <a:r>
              <a:rPr lang="zh-TW" altLang="en-US" sz="3600" dirty="0" smtClean="0"/>
              <a:t>又把</a:t>
            </a:r>
            <a:r>
              <a:rPr lang="en-US" altLang="zh-TW" sz="3600" dirty="0" smtClean="0"/>
              <a:t>bug</a:t>
            </a:r>
            <a:r>
              <a:rPr lang="zh-TW" altLang="en-US" sz="3600" dirty="0" smtClean="0"/>
              <a:t>放回去，你哪一根筋不對，你是想逼死誰</a:t>
            </a:r>
            <a:r>
              <a:rPr lang="en-US" altLang="zh-TW" sz="3600" dirty="0" smtClean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XXX bug</a:t>
            </a:r>
            <a:r>
              <a:rPr lang="zh-TW" altLang="en-US" sz="3600" dirty="0" smtClean="0"/>
              <a:t>不是誰誰誰在</a:t>
            </a:r>
            <a:r>
              <a:rPr lang="en-US" altLang="zh-TW" sz="3600" dirty="0" smtClean="0"/>
              <a:t>F2</a:t>
            </a:r>
            <a:r>
              <a:rPr lang="zh-TW" altLang="en-US" sz="3600" dirty="0" smtClean="0"/>
              <a:t>改掉了嗎</a:t>
            </a:r>
            <a:r>
              <a:rPr lang="en-US" altLang="zh-TW" sz="3600" dirty="0" smtClean="0"/>
              <a:t>???</a:t>
            </a:r>
            <a:r>
              <a:rPr lang="zh-TW" altLang="en-US" sz="3600" dirty="0" smtClean="0"/>
              <a:t>蝦毀，他沒有</a:t>
            </a:r>
            <a:r>
              <a:rPr lang="en-US" altLang="zh-TW" sz="3600" dirty="0" smtClean="0"/>
              <a:t>Merge</a:t>
            </a:r>
            <a:r>
              <a:rPr lang="zh-TW" altLang="en-US" sz="3600" dirty="0" smtClean="0"/>
              <a:t>到</a:t>
            </a:r>
            <a:r>
              <a:rPr lang="en-US" altLang="zh-TW" sz="3600" dirty="0" smtClean="0"/>
              <a:t>S8!</a:t>
            </a:r>
            <a:r>
              <a:rPr lang="zh-TW" altLang="en-US" sz="3600" dirty="0" smtClean="0"/>
              <a:t>你老闆拿著菜刀站在你後面</a:t>
            </a:r>
            <a:r>
              <a:rPr lang="zh-TW" altLang="en-US" sz="3600" dirty="0" smtClean="0"/>
              <a:t>了，他看起來很</a:t>
            </a:r>
            <a:r>
              <a:rPr lang="zh-TW" altLang="en-US" sz="3600" dirty="0"/>
              <a:t>火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7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0534" y="1941690"/>
            <a:ext cx="4323644" cy="2489200"/>
          </a:xfrm>
        </p:spPr>
        <p:txBody>
          <a:bodyPr/>
          <a:lstStyle/>
          <a:p>
            <a:r>
              <a:rPr lang="zh-TW" altLang="en-US" dirty="0" smtClean="0"/>
              <a:t>條條大路通羅馬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3160890" y="3013230"/>
            <a:ext cx="2302933" cy="1570962"/>
          </a:xfrm>
        </p:spPr>
        <p:txBody>
          <a:bodyPr/>
          <a:lstStyle/>
          <a:p>
            <a:r>
              <a:rPr lang="zh-TW" altLang="en-US" dirty="0" smtClean="0"/>
              <a:t>為什麼選擇寫軟體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7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到目前為止你的收穫是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X</a:t>
            </a:r>
            <a:r>
              <a:rPr lang="zh-TW" altLang="en-US" dirty="0" smtClean="0"/>
              <a:t>的，未來不就是一堆的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</a:t>
            </a:r>
            <a:r>
              <a:rPr lang="en-US" altLang="zh-TW" dirty="0"/>
              <a:t> </a:t>
            </a:r>
            <a:r>
              <a:rPr lang="zh-TW" altLang="en-US" dirty="0" smtClean="0"/>
              <a:t>再加上無止盡的加班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09598" y="794504"/>
            <a:ext cx="7591939" cy="2806676"/>
            <a:chOff x="3435" y="657696"/>
            <a:chExt cx="7591939" cy="2806676"/>
          </a:xfrm>
        </p:grpSpPr>
        <p:sp>
          <p:nvSpPr>
            <p:cNvPr id="5" name="文字方塊 4"/>
            <p:cNvSpPr txBox="1"/>
            <p:nvPr/>
          </p:nvSpPr>
          <p:spPr>
            <a:xfrm>
              <a:off x="4168564" y="2357300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 rot="61370">
              <a:off x="549561" y="1840469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 rot="21424080">
              <a:off x="4159954" y="1725405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 rot="61370">
              <a:off x="1548627" y="1282308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 rot="21424080">
              <a:off x="3246437" y="3053682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 rot="61370">
              <a:off x="3435" y="2610586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 rot="21424080">
              <a:off x="4701823" y="1100793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 rot="61370">
              <a:off x="2090496" y="657696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976762" y="4831446"/>
            <a:ext cx="6820062" cy="1970046"/>
            <a:chOff x="976762" y="4831446"/>
            <a:chExt cx="6820062" cy="1970046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762" y="5565421"/>
              <a:ext cx="1158684" cy="101595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1354" y="5277554"/>
              <a:ext cx="1158684" cy="101595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9741" y="5785533"/>
              <a:ext cx="1158684" cy="101595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128" y="5057441"/>
              <a:ext cx="1158684" cy="101595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8629" y="5785532"/>
              <a:ext cx="1158684" cy="101595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8140" y="4831446"/>
              <a:ext cx="1158684" cy="1015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78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所以我們</a:t>
            </a:r>
            <a:r>
              <a:rPr lang="zh-TW" altLang="en-US" dirty="0" smtClean="0"/>
              <a:t>需要革命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65" y="2160588"/>
            <a:ext cx="5737482" cy="388143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64356" y="2379486"/>
            <a:ext cx="4148707" cy="3366558"/>
            <a:chOff x="1264356" y="2379486"/>
            <a:chExt cx="4148707" cy="3366558"/>
          </a:xfrm>
        </p:grpSpPr>
        <p:grpSp>
          <p:nvGrpSpPr>
            <p:cNvPr id="9" name="群組 8"/>
            <p:cNvGrpSpPr/>
            <p:nvPr/>
          </p:nvGrpSpPr>
          <p:grpSpPr>
            <a:xfrm>
              <a:off x="2555563" y="2379486"/>
              <a:ext cx="2857500" cy="2228850"/>
              <a:chOff x="4384363" y="155575"/>
              <a:chExt cx="2857500" cy="222885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4752621" y="270933"/>
                <a:ext cx="1899925" cy="1899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6" name="Picture 2" descr="Test-driven developmen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363" y="155575"/>
                <a:ext cx="285750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圓角矩形 7"/>
            <p:cNvSpPr/>
            <p:nvPr/>
          </p:nvSpPr>
          <p:spPr>
            <a:xfrm>
              <a:off x="1264356" y="5384800"/>
              <a:ext cx="982133" cy="361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TDD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測試作為動詞，意味著評估。</a:t>
            </a:r>
            <a:endParaRPr lang="en-US" altLang="zh-TW" sz="3200" dirty="0"/>
          </a:p>
          <a:p>
            <a:r>
              <a:rPr lang="zh-TW" altLang="en-US" sz="3200" dirty="0"/>
              <a:t>測試作為名詞，意味導致拒絕或接受的一種過程。</a:t>
            </a:r>
            <a:endParaRPr lang="en-US" altLang="zh-TW" sz="3200" dirty="0"/>
          </a:p>
          <a:p>
            <a:r>
              <a:rPr lang="en-US" altLang="zh-TW" sz="3200" dirty="0"/>
              <a:t>E.g.</a:t>
            </a:r>
          </a:p>
          <a:p>
            <a:pPr lvl="1"/>
            <a:r>
              <a:rPr lang="zh-TW" altLang="en-US" sz="2800" dirty="0"/>
              <a:t>你的另外一半正對你進行測試。</a:t>
            </a:r>
            <a:endParaRPr lang="en-US" altLang="zh-TW" sz="2800" dirty="0"/>
          </a:p>
          <a:p>
            <a:pPr lvl="2"/>
            <a:r>
              <a:rPr lang="zh-TW" altLang="en-US" sz="2400" dirty="0"/>
              <a:t>他正在評估。</a:t>
            </a:r>
            <a:endParaRPr lang="en-US" altLang="zh-TW" sz="2400" dirty="0"/>
          </a:p>
          <a:p>
            <a:pPr lvl="2"/>
            <a:r>
              <a:rPr lang="zh-TW" altLang="en-US" sz="2400" dirty="0"/>
              <a:t>他正在考慮是拒絕還是接受</a:t>
            </a:r>
            <a:r>
              <a:rPr lang="zh-TW" altLang="en-US" sz="2400" dirty="0" smtClean="0"/>
              <a:t>。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663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</a:t>
            </a:r>
            <a:r>
              <a:rPr lang="zh-TW" altLang="en-US" dirty="0"/>
              <a:t>軟體</a:t>
            </a:r>
            <a:r>
              <a:rPr lang="zh-TW" altLang="en-US" dirty="0" smtClean="0"/>
              <a:t>要測試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14489" y="1686456"/>
            <a:ext cx="3265306" cy="354030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藥物沒經過測試你不敢吃，軟體沒經過測試，你敢</a:t>
            </a:r>
            <a:r>
              <a:rPr lang="en-US" altLang="zh-TW" sz="2800" dirty="0" smtClean="0"/>
              <a:t>release</a:t>
            </a:r>
            <a:r>
              <a:rPr lang="zh-TW" altLang="en-US" sz="2800" dirty="0" smtClean="0"/>
              <a:t>給別人用</a:t>
            </a:r>
            <a:r>
              <a:rPr lang="en-US" altLang="zh-TW" sz="2800" dirty="0" smtClean="0"/>
              <a:t>!?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906" y="1686456"/>
            <a:ext cx="4399497" cy="35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如何做好測</a:t>
            </a:r>
            <a:r>
              <a:rPr lang="zh-TW" altLang="en-US" dirty="0"/>
              <a:t>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1562279"/>
            <a:ext cx="6347714" cy="3880773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測試優先</a:t>
            </a:r>
            <a:r>
              <a:rPr lang="en-US" altLang="zh-TW" sz="3200" dirty="0"/>
              <a:t>(Test First</a:t>
            </a:r>
            <a:r>
              <a:rPr lang="en-US" altLang="zh-TW" sz="3200" dirty="0" smtClean="0"/>
              <a:t>)</a:t>
            </a:r>
          </a:p>
          <a:p>
            <a:r>
              <a:rPr lang="zh-TW" altLang="en-US" sz="3200" dirty="0" smtClean="0"/>
              <a:t>隔離測試</a:t>
            </a:r>
            <a:r>
              <a:rPr lang="en-US" altLang="zh-TW" sz="3200" dirty="0" smtClean="0"/>
              <a:t>(Isolated Test)</a:t>
            </a:r>
          </a:p>
          <a:p>
            <a:r>
              <a:rPr lang="zh-TW" altLang="en-US" sz="3200" dirty="0" smtClean="0"/>
              <a:t>測試列表</a:t>
            </a:r>
            <a:r>
              <a:rPr lang="en-US" altLang="zh-TW" sz="3200" dirty="0" smtClean="0"/>
              <a:t>(Test List)</a:t>
            </a:r>
          </a:p>
          <a:p>
            <a:r>
              <a:rPr lang="zh-TW" altLang="en-US" sz="3200" dirty="0" smtClean="0"/>
              <a:t>斷言優先</a:t>
            </a:r>
            <a:r>
              <a:rPr lang="en-US" altLang="zh-TW" sz="3200" dirty="0" smtClean="0"/>
              <a:t>(Assert First)</a:t>
            </a:r>
          </a:p>
          <a:p>
            <a:r>
              <a:rPr lang="zh-TW" altLang="en-US" sz="3200" dirty="0" smtClean="0"/>
              <a:t>測試數據</a:t>
            </a:r>
            <a:r>
              <a:rPr lang="en-US" altLang="zh-TW" sz="3200" dirty="0" smtClean="0"/>
              <a:t>(Test Data)</a:t>
            </a:r>
          </a:p>
          <a:p>
            <a:r>
              <a:rPr lang="zh-TW" altLang="en-US" sz="3200" dirty="0"/>
              <a:t>顯式</a:t>
            </a:r>
            <a:r>
              <a:rPr lang="zh-TW" altLang="en-US" sz="3200" dirty="0" smtClean="0"/>
              <a:t>資料</a:t>
            </a:r>
            <a:r>
              <a:rPr lang="en-US" altLang="zh-TW" sz="3200" dirty="0" smtClean="0"/>
              <a:t>(Evident Data)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706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測試優先</a:t>
            </a:r>
            <a:r>
              <a:rPr lang="en-US" altLang="zh-TW" dirty="0"/>
              <a:t>(Test First)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70718"/>
              </p:ext>
            </p:extLst>
          </p:nvPr>
        </p:nvGraphicFramePr>
        <p:xfrm>
          <a:off x="609600" y="2160588"/>
          <a:ext cx="7371644" cy="42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下箭號 4"/>
          <p:cNvSpPr/>
          <p:nvPr/>
        </p:nvSpPr>
        <p:spPr>
          <a:xfrm>
            <a:off x="7394223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>
            <a:off x="-118534" y="2935111"/>
            <a:ext cx="1456266" cy="272062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獨立測試</a:t>
            </a:r>
            <a:r>
              <a:rPr lang="en-US" altLang="zh-TW" dirty="0"/>
              <a:t>(Isolated Test)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599" y="2160590"/>
            <a:ext cx="7326490" cy="4697410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以下的案例不是好的測試程式</a:t>
            </a:r>
            <a:r>
              <a:rPr lang="en-US" altLang="zh-TW" sz="3200" dirty="0" smtClean="0"/>
              <a:t> </a:t>
            </a:r>
          </a:p>
          <a:p>
            <a:pPr lvl="1"/>
            <a:r>
              <a:rPr lang="zh-TW" altLang="en-US" sz="2800" dirty="0" smtClean="0"/>
              <a:t>第</a:t>
            </a:r>
            <a:r>
              <a:rPr lang="en-US" altLang="zh-TW" sz="2800" dirty="0" smtClean="0"/>
              <a:t>X</a:t>
            </a:r>
            <a:r>
              <a:rPr lang="zh-TW" altLang="en-US" sz="2800" dirty="0" smtClean="0"/>
              <a:t>個測試程式失敗後，第</a:t>
            </a:r>
            <a:r>
              <a:rPr lang="en-US" altLang="zh-TW" sz="2800" dirty="0" smtClean="0"/>
              <a:t>X+1</a:t>
            </a:r>
            <a:r>
              <a:rPr lang="zh-TW" altLang="en-US" sz="2800" dirty="0" smtClean="0"/>
              <a:t>之後的測試就不動了。</a:t>
            </a:r>
            <a:endParaRPr lang="en-US" altLang="zh-TW" sz="2800" dirty="0" smtClean="0"/>
          </a:p>
          <a:p>
            <a:pPr lvl="2"/>
            <a:r>
              <a:rPr lang="zh-TW" altLang="en-US" sz="2600" dirty="0" smtClean="0"/>
              <a:t>你不會希望看到一次一兩百個錯誤發生</a:t>
            </a:r>
            <a:r>
              <a:rPr lang="zh-TW" altLang="en-US" sz="2600" dirty="0"/>
              <a:t>。</a:t>
            </a:r>
            <a:endParaRPr lang="en-US" altLang="zh-TW" sz="2600" dirty="0" smtClean="0"/>
          </a:p>
          <a:p>
            <a:pPr lvl="2"/>
            <a:r>
              <a:rPr lang="zh-TW" altLang="en-US" sz="2600" dirty="0" smtClean="0"/>
              <a:t>一個失敗代表一個問題</a:t>
            </a:r>
            <a:r>
              <a:rPr lang="zh-TW" altLang="en-US" sz="2600" dirty="0"/>
              <a:t>。</a:t>
            </a:r>
            <a:endParaRPr lang="en-US" altLang="zh-TW" sz="2600" dirty="0" smtClean="0"/>
          </a:p>
          <a:p>
            <a:pPr lvl="1"/>
            <a:r>
              <a:rPr lang="zh-TW" altLang="en-US" sz="2800" dirty="0" smtClean="0"/>
              <a:t>測試一定要</a:t>
            </a:r>
            <a:r>
              <a:rPr lang="en-US" altLang="zh-TW" sz="2800" dirty="0" smtClean="0"/>
              <a:t>A</a:t>
            </a:r>
            <a:r>
              <a:rPr lang="zh-TW" altLang="en-US" sz="2800" dirty="0" smtClean="0"/>
              <a:t>先跑，再跑</a:t>
            </a:r>
            <a:r>
              <a:rPr lang="en-US" altLang="zh-TW" sz="2800" dirty="0" smtClean="0"/>
              <a:t>B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A</a:t>
            </a:r>
            <a:r>
              <a:rPr lang="zh-TW" altLang="en-US" sz="2800" dirty="0" smtClean="0"/>
              <a:t>跟</a:t>
            </a:r>
            <a:r>
              <a:rPr lang="en-US" altLang="zh-TW" sz="2800" dirty="0" smtClean="0"/>
              <a:t>B</a:t>
            </a:r>
            <a:r>
              <a:rPr lang="zh-TW" altLang="en-US" sz="2800" dirty="0" smtClean="0"/>
              <a:t>跑完之後才能跑</a:t>
            </a:r>
            <a:r>
              <a:rPr lang="en-US" altLang="zh-TW" sz="2800" dirty="0" smtClean="0"/>
              <a:t>C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lvl="2"/>
            <a:r>
              <a:rPr lang="zh-TW" altLang="en-US" sz="2600" dirty="0" smtClean="0"/>
              <a:t>你不會需要思考要測試</a:t>
            </a:r>
            <a:r>
              <a:rPr lang="en-US" altLang="zh-TW" sz="2600" dirty="0" smtClean="0"/>
              <a:t>C</a:t>
            </a:r>
            <a:r>
              <a:rPr lang="zh-TW" altLang="en-US" sz="2600" dirty="0" smtClean="0"/>
              <a:t>，他的</a:t>
            </a:r>
            <a:r>
              <a:rPr lang="en-US" altLang="zh-TW" sz="2600" dirty="0" smtClean="0"/>
              <a:t>AB</a:t>
            </a:r>
            <a:r>
              <a:rPr lang="zh-TW" altLang="en-US" sz="2600" dirty="0" smtClean="0"/>
              <a:t>在哪邊。</a:t>
            </a:r>
            <a:endParaRPr lang="en-US" altLang="zh-TW" sz="2600" dirty="0" smtClean="0"/>
          </a:p>
          <a:p>
            <a:pPr lvl="2"/>
            <a:r>
              <a:rPr lang="zh-TW" altLang="en-US" sz="2600" dirty="0" smtClean="0"/>
              <a:t>想測試哪一個就測試哪一個。</a:t>
            </a:r>
            <a:endParaRPr lang="en-US" altLang="zh-TW" sz="2600" dirty="0" smtClean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479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測試列表</a:t>
            </a:r>
            <a:r>
              <a:rPr lang="en-US" altLang="zh-TW" dirty="0"/>
              <a:t>(Test List)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160590"/>
            <a:ext cx="3714045" cy="3880773"/>
          </a:xfrm>
        </p:spPr>
        <p:txBody>
          <a:bodyPr/>
          <a:lstStyle/>
          <a:p>
            <a:r>
              <a:rPr lang="zh-TW" altLang="en-US" sz="2800" dirty="0" smtClean="0"/>
              <a:t>在實際上做之前，先想一下著麼做。</a:t>
            </a:r>
            <a:endParaRPr lang="en-US" altLang="zh-TW" sz="2800" dirty="0" smtClean="0"/>
          </a:p>
          <a:p>
            <a:r>
              <a:rPr lang="zh-TW" altLang="en-US" sz="2800" dirty="0" smtClean="0"/>
              <a:t>將要做的事情列表，避免遺漏。</a:t>
            </a:r>
            <a:endParaRPr lang="en-US" altLang="zh-TW" sz="2800" dirty="0" smtClean="0"/>
          </a:p>
          <a:p>
            <a:r>
              <a:rPr lang="zh-TW" altLang="en-US" sz="2800" dirty="0" smtClean="0"/>
              <a:t>如果沒規劃好，導致測試程式需要修改需要花許多時間。</a:t>
            </a:r>
            <a:endParaRPr lang="en-US" altLang="zh-TW" sz="2800" dirty="0" smtClean="0"/>
          </a:p>
          <a:p>
            <a:endParaRPr lang="zh-TW" altLang="en-US" dirty="0"/>
          </a:p>
        </p:txBody>
      </p:sp>
      <p:pic>
        <p:nvPicPr>
          <p:cNvPr id="4" name="Picture 2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138" y="2160590"/>
            <a:ext cx="4648101" cy="3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6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斷言優先</a:t>
            </a:r>
            <a:r>
              <a:rPr lang="en-US" altLang="zh-TW" dirty="0"/>
              <a:t>(Assert First)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455" y="1247944"/>
            <a:ext cx="4518415" cy="259191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9599" y="3769204"/>
            <a:ext cx="697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測試的斷言要處理兩件事情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正確答案是什麼</a:t>
            </a:r>
            <a:r>
              <a:rPr lang="en-US" altLang="zh-TW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如何驗證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669386" y="4016835"/>
            <a:ext cx="351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正確答案是</a:t>
            </a:r>
            <a:r>
              <a:rPr lang="zh-TW" altLang="en-US" dirty="0" smtClean="0"/>
              <a:t>什麼 </a:t>
            </a:r>
            <a:r>
              <a:rPr lang="en-US" altLang="zh-TW" dirty="0" smtClean="0"/>
              <a:t>: </a:t>
            </a:r>
            <a:r>
              <a:rPr lang="zh-TW" altLang="en-US" dirty="0" smtClean="0"/>
              <a:t>統神</a:t>
            </a:r>
            <a:r>
              <a:rPr lang="zh-TW" altLang="en-US" dirty="0" smtClean="0"/>
              <a:t>吃</a:t>
            </a:r>
            <a:r>
              <a:rPr lang="en-US" altLang="zh-TW" dirty="0"/>
              <a:t>X</a:t>
            </a:r>
            <a:endParaRPr lang="en-US" altLang="zh-TW" dirty="0" smtClean="0"/>
          </a:p>
          <a:p>
            <a:r>
              <a:rPr lang="zh-TW" altLang="en-US" dirty="0" smtClean="0"/>
              <a:t>如何驗證</a:t>
            </a:r>
            <a:r>
              <a:rPr lang="en-US" altLang="zh-TW" dirty="0" smtClean="0"/>
              <a:t>:</a:t>
            </a:r>
            <a:r>
              <a:rPr lang="zh-TW" altLang="en-US" dirty="0" smtClean="0"/>
              <a:t> 閃電狼連贏三場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20263" y="5079814"/>
            <a:ext cx="4977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zh-TW" altLang="en-US" dirty="0" smtClean="0"/>
              <a:t>閃電狼連贏三場 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getLOL</a:t>
            </a:r>
            <a:r>
              <a:rPr lang="zh-TW" altLang="en-US" dirty="0" smtClean="0"/>
              <a:t>大賽結果</a:t>
            </a:r>
            <a:r>
              <a:rPr lang="en-US" altLang="zh-TW" dirty="0" smtClean="0"/>
              <a:t>();</a:t>
            </a:r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result = </a:t>
            </a:r>
            <a:r>
              <a:rPr lang="zh-TW" altLang="en-US" dirty="0" smtClean="0"/>
              <a:t>統神</a:t>
            </a:r>
            <a:r>
              <a:rPr lang="zh-TW" altLang="en-US" dirty="0" smtClean="0"/>
              <a:t>的敢說敢當</a:t>
            </a:r>
            <a:r>
              <a:rPr lang="en-US" altLang="zh-TW" dirty="0" smtClean="0"/>
              <a:t>(</a:t>
            </a:r>
            <a:r>
              <a:rPr lang="zh-TW" altLang="en-US" dirty="0"/>
              <a:t>閃電狼連贏三</a:t>
            </a:r>
            <a:r>
              <a:rPr lang="zh-TW" altLang="en-US" dirty="0" smtClean="0"/>
              <a:t>場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assertTrue</a:t>
            </a:r>
            <a:r>
              <a:rPr lang="en-US" altLang="zh-TW" dirty="0" smtClean="0"/>
              <a:t>(result===</a:t>
            </a:r>
            <a:r>
              <a:rPr lang="en-US" altLang="zh-TW" dirty="0"/>
              <a:t> ‘</a:t>
            </a:r>
            <a:r>
              <a:rPr lang="zh-TW" altLang="en-US" dirty="0"/>
              <a:t>統神</a:t>
            </a:r>
            <a:r>
              <a:rPr lang="zh-TW" altLang="en-US" dirty="0" smtClean="0"/>
              <a:t>吃</a:t>
            </a:r>
            <a:r>
              <a:rPr lang="en-US" altLang="zh-TW" dirty="0" smtClean="0"/>
              <a:t>X’);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9599" y="4822939"/>
            <a:ext cx="307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 Test</a:t>
            </a:r>
            <a:r>
              <a:rPr lang="zh-TW" altLang="en-US" dirty="0" smtClean="0"/>
              <a:t>的步驟</a:t>
            </a:r>
            <a:r>
              <a:rPr lang="en-US" altLang="zh-TW" dirty="0" smtClean="0"/>
              <a:t>(3A)</a:t>
            </a:r>
            <a:endParaRPr lang="en-US" altLang="zh-TW" dirty="0" smtClean="0"/>
          </a:p>
          <a:p>
            <a:r>
              <a:rPr lang="en-US" altLang="zh-TW" dirty="0"/>
              <a:t>Arrange </a:t>
            </a:r>
            <a:r>
              <a:rPr lang="en-US" altLang="zh-TW" dirty="0" smtClean="0"/>
              <a:t>: </a:t>
            </a:r>
            <a:r>
              <a:rPr lang="zh-TW" altLang="en-US" dirty="0" smtClean="0"/>
              <a:t>準備輸入資料</a:t>
            </a:r>
            <a:endParaRPr lang="en-US" altLang="zh-TW" dirty="0" smtClean="0"/>
          </a:p>
          <a:p>
            <a:r>
              <a:rPr lang="en-US" altLang="zh-TW" dirty="0"/>
              <a:t>Act </a:t>
            </a:r>
            <a:r>
              <a:rPr lang="en-US" altLang="zh-TW" dirty="0" smtClean="0"/>
              <a:t>: </a:t>
            </a:r>
            <a:r>
              <a:rPr lang="zh-TW" altLang="en-US" dirty="0" smtClean="0"/>
              <a:t>執行要驗證的功能</a:t>
            </a:r>
            <a:endParaRPr lang="en-US" altLang="zh-TW" dirty="0" smtClean="0"/>
          </a:p>
          <a:p>
            <a:r>
              <a:rPr lang="en-US" altLang="zh-TW" dirty="0"/>
              <a:t>Assert </a:t>
            </a:r>
            <a:r>
              <a:rPr lang="en-US" altLang="zh-TW" dirty="0" smtClean="0"/>
              <a:t>: </a:t>
            </a:r>
            <a:r>
              <a:rPr lang="zh-TW" altLang="en-US" dirty="0" smtClean="0"/>
              <a:t>執行斷言驗證結果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54755" y="1293100"/>
            <a:ext cx="2709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什麼是斷言</a:t>
            </a:r>
            <a:r>
              <a:rPr lang="en-US" altLang="zh-TW" dirty="0" smtClean="0"/>
              <a:t>!?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有強烈的信心表示，如果程式具備這個功能，那這個程式應該具備哪一些的</a:t>
            </a:r>
            <a:r>
              <a:rPr lang="zh-TW" altLang="en-US" dirty="0" smtClean="0"/>
              <a:t>能力</a:t>
            </a:r>
            <a:r>
              <a:rPr lang="zh-TW" altLang="en-US" dirty="0"/>
              <a:t>，</a:t>
            </a:r>
            <a:r>
              <a:rPr lang="zh-TW" altLang="en-US" dirty="0" smtClean="0"/>
              <a:t>條件或回傳值，</a:t>
            </a:r>
            <a:r>
              <a:rPr lang="zh-TW" altLang="en-US" dirty="0" smtClean="0"/>
              <a:t>俗稱鐵口直</a:t>
            </a:r>
            <a:r>
              <a:rPr lang="zh-TW" altLang="en-US" dirty="0" smtClean="0"/>
              <a:t>斷，斷言失效代表不被接受。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3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測試的演進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99" y="1930400"/>
            <a:ext cx="7712568" cy="38382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05" y="2161822"/>
            <a:ext cx="4320898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4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</a:t>
            </a:r>
            <a:r>
              <a:rPr lang="zh-TW" altLang="en-US" dirty="0" smtClean="0"/>
              <a:t>的思維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就可能可以當飯吃啊，順便可以了解有沒有方法可以讓</a:t>
            </a:r>
            <a:r>
              <a:rPr lang="en-US" altLang="zh-TW" dirty="0" smtClean="0"/>
              <a:t>LOL</a:t>
            </a:r>
            <a:r>
              <a:rPr lang="zh-TW" altLang="en-US" dirty="0" smtClean="0"/>
              <a:t>獲勝</a:t>
            </a:r>
            <a:r>
              <a:rPr lang="en-US" altLang="zh-TW" dirty="0" smtClean="0"/>
              <a:t>(</a:t>
            </a:r>
            <a:r>
              <a:rPr lang="zh-TW" altLang="en-US" strike="sngStrike" dirty="0" smtClean="0">
                <a:solidFill>
                  <a:srgbClr val="C00000"/>
                </a:solidFill>
              </a:rPr>
              <a:t>穩贏</a:t>
            </a:r>
            <a:r>
              <a:rPr lang="en-US" altLang="zh-TW" dirty="0" smtClean="0"/>
              <a:t>)!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4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印出來，人工判別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72" y="1284927"/>
            <a:ext cx="5692106" cy="54545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88" y="1270000"/>
            <a:ext cx="4358869" cy="54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使用自己寫</a:t>
            </a:r>
            <a:r>
              <a:rPr lang="zh-TW" altLang="en-US" dirty="0"/>
              <a:t>好的程式判別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55" y="1270000"/>
            <a:ext cx="5044723" cy="558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01" y="3574434"/>
            <a:ext cx="4622915" cy="32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使用別人寫好的程式判別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6934"/>
            <a:ext cx="9064897" cy="557106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87" y="2267526"/>
            <a:ext cx="5561905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1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測試數據</a:t>
            </a:r>
            <a:r>
              <a:rPr lang="en-US" altLang="zh-TW" dirty="0"/>
              <a:t>(Test Data)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200" dirty="0" smtClean="0"/>
              <a:t>測試資料要有意義，不是差不多的資料測試一百次。</a:t>
            </a:r>
            <a:endParaRPr lang="en-US" altLang="zh-TW" sz="3200" dirty="0" smtClean="0"/>
          </a:p>
          <a:p>
            <a:r>
              <a:rPr lang="zh-TW" altLang="en-US" sz="3200" dirty="0" smtClean="0"/>
              <a:t>使用真實資料做測試。</a:t>
            </a:r>
            <a:endParaRPr lang="en-US" altLang="zh-TW" sz="3200" dirty="0" smtClean="0"/>
          </a:p>
          <a:p>
            <a:r>
              <a:rPr lang="zh-TW" altLang="en-US" sz="3200" dirty="0" smtClean="0"/>
              <a:t>如果有前一個系統，可以拿新舊系統所產生的資料做比對。</a:t>
            </a:r>
            <a:endParaRPr lang="en-US" altLang="zh-TW" sz="3200" dirty="0" smtClean="0"/>
          </a:p>
          <a:p>
            <a:r>
              <a:rPr lang="zh-TW" altLang="en-US" sz="3200" dirty="0" smtClean="0"/>
              <a:t>兩次的相同斷言測試要能回覆相同的測試結果，特別注意浮點數。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24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顯式資料</a:t>
            </a:r>
            <a:r>
              <a:rPr lang="en-US" altLang="zh-TW" dirty="0"/>
              <a:t>(Evident Data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 smtClean="0"/>
              <a:t>盡可能的讓閱讀者了解這個測試程式的目的。</a:t>
            </a:r>
            <a:endParaRPr lang="en-US" altLang="zh-TW" sz="2400" dirty="0" smtClean="0"/>
          </a:p>
          <a:p>
            <a:r>
              <a:rPr lang="en-US" altLang="zh-TW" sz="2400" dirty="0" smtClean="0"/>
              <a:t>E.g.</a:t>
            </a:r>
          </a:p>
          <a:p>
            <a:pPr lvl="1"/>
            <a:r>
              <a:rPr lang="zh-TW" altLang="en-US" sz="2000" dirty="0" smtClean="0"/>
              <a:t>題目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給</a:t>
            </a:r>
            <a:r>
              <a:rPr lang="zh-TW" altLang="en-US" sz="2000" dirty="0" smtClean="0"/>
              <a:t>定</a:t>
            </a:r>
            <a:r>
              <a:rPr lang="en-US" altLang="zh-TW" sz="2000" dirty="0" smtClean="0"/>
              <a:t>100</a:t>
            </a:r>
            <a:r>
              <a:rPr lang="zh-TW" altLang="en-US" sz="2000" dirty="0" smtClean="0"/>
              <a:t>美金，美金與英鎊匯率為</a:t>
            </a:r>
            <a:r>
              <a:rPr lang="en-US" altLang="zh-TW" sz="2000" dirty="0" smtClean="0"/>
              <a:t>2:1</a:t>
            </a:r>
            <a:r>
              <a:rPr lang="zh-TW" altLang="en-US" sz="2000" dirty="0" smtClean="0"/>
              <a:t>，兌換的時候要收</a:t>
            </a:r>
            <a:r>
              <a:rPr lang="en-US" altLang="zh-TW" sz="2000" dirty="0" smtClean="0"/>
              <a:t>1.5%</a:t>
            </a:r>
            <a:r>
              <a:rPr lang="zh-TW" altLang="en-US" sz="2000" dirty="0" smtClean="0"/>
              <a:t>的</a:t>
            </a:r>
            <a:r>
              <a:rPr lang="zh-TW" altLang="en-US" sz="2000" dirty="0" smtClean="0"/>
              <a:t>手續費，驗證最後可以換多少英鎊。</a:t>
            </a:r>
            <a:endParaRPr lang="en-US" altLang="zh-TW" sz="2000" dirty="0" smtClean="0"/>
          </a:p>
          <a:p>
            <a:pPr lvl="1"/>
            <a:r>
              <a:rPr lang="en-US" altLang="zh-TW" sz="2000" dirty="0" err="1" smtClean="0"/>
              <a:t>assertEquals</a:t>
            </a:r>
            <a:r>
              <a:rPr lang="en-US" altLang="zh-TW" sz="2000" dirty="0" smtClean="0"/>
              <a:t>(new Note(49.25,”GBP”),result);</a:t>
            </a:r>
          </a:p>
          <a:p>
            <a:pPr lvl="1"/>
            <a:r>
              <a:rPr lang="en-US" altLang="zh-TW" sz="2000" dirty="0" err="1"/>
              <a:t>assertEquals</a:t>
            </a:r>
            <a:r>
              <a:rPr lang="en-US" altLang="zh-TW" sz="2000" dirty="0"/>
              <a:t>(new </a:t>
            </a:r>
            <a:r>
              <a:rPr lang="en-US" altLang="zh-TW" sz="2000" dirty="0" smtClean="0"/>
              <a:t>Note((100/2)*(1-0.015),”</a:t>
            </a:r>
            <a:r>
              <a:rPr lang="en-US" altLang="zh-TW" sz="2000" dirty="0"/>
              <a:t>GBP”),result);</a:t>
            </a:r>
            <a:endParaRPr lang="zh-TW" altLang="en-US" sz="2000" dirty="0" smtClean="0"/>
          </a:p>
          <a:p>
            <a:pPr lvl="1"/>
            <a:r>
              <a:rPr lang="zh-TW" altLang="en-US" sz="2000" dirty="0" smtClean="0"/>
              <a:t>下面的寫法比上面的好，明確的說明了這個值，當初在斷言設定的時候，是如何被設定與考量的。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49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Driven Development</a:t>
            </a:r>
            <a:br>
              <a:rPr lang="en-US" altLang="zh-TW" dirty="0"/>
            </a:br>
            <a:r>
              <a:rPr lang="en-US" altLang="zh-TW" dirty="0"/>
              <a:t>(TDD)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275" y="2160589"/>
            <a:ext cx="3106039" cy="3898079"/>
          </a:xfr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" y="2160589"/>
            <a:ext cx="3049714" cy="40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9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889" y="609600"/>
            <a:ext cx="7778043" cy="1320800"/>
          </a:xfrm>
        </p:spPr>
        <p:txBody>
          <a:bodyPr/>
          <a:lstStyle/>
          <a:p>
            <a:r>
              <a:rPr lang="en-US" altLang="zh-TW" dirty="0"/>
              <a:t>Test Driven </a:t>
            </a:r>
            <a:r>
              <a:rPr lang="en-US" altLang="zh-TW" dirty="0" smtClean="0"/>
              <a:t>Development(TDD</a:t>
            </a:r>
            <a:r>
              <a:rPr lang="en-US" altLang="zh-TW" dirty="0"/>
              <a:t>)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3754110" y="1693334"/>
            <a:ext cx="3852396" cy="466230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4000" dirty="0" smtClean="0"/>
              <a:t>先寫測試，確認測試失敗。</a:t>
            </a:r>
            <a:endParaRPr lang="en-US" altLang="zh-TW" sz="4000" dirty="0" smtClean="0"/>
          </a:p>
          <a:p>
            <a:r>
              <a:rPr lang="zh-TW" altLang="en-US" sz="4000" dirty="0" smtClean="0"/>
              <a:t>撰寫程式</a:t>
            </a:r>
            <a:endParaRPr lang="en-US" altLang="zh-TW" sz="4000" dirty="0" smtClean="0"/>
          </a:p>
          <a:p>
            <a:r>
              <a:rPr lang="zh-TW" altLang="en-US" sz="4000" dirty="0" smtClean="0"/>
              <a:t>讓程式通過測試</a:t>
            </a:r>
            <a:endParaRPr lang="en-US" altLang="zh-TW" sz="4000" dirty="0" smtClean="0"/>
          </a:p>
          <a:p>
            <a:r>
              <a:rPr lang="zh-TW" altLang="en-US" sz="4000" dirty="0" smtClean="0"/>
              <a:t>重構</a:t>
            </a:r>
            <a:endParaRPr lang="en-US" altLang="zh-TW" sz="4000" dirty="0" smtClean="0"/>
          </a:p>
          <a:p>
            <a:r>
              <a:rPr lang="zh-TW" altLang="en-US" sz="4000" dirty="0" smtClean="0"/>
              <a:t>再進行測試。</a:t>
            </a:r>
            <a:endParaRPr lang="en-US" altLang="zh-TW" sz="4000" dirty="0" smtClean="0"/>
          </a:p>
          <a:p>
            <a:r>
              <a:rPr lang="zh-TW" altLang="en-US" sz="4000" dirty="0" smtClean="0"/>
              <a:t>通過測試</a:t>
            </a:r>
            <a:endParaRPr lang="zh-TW" altLang="en-US" sz="4000" dirty="0"/>
          </a:p>
        </p:txBody>
      </p:sp>
      <p:pic>
        <p:nvPicPr>
          <p:cNvPr id="7" name="Picture 2" descr="Test-driven developmen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89" y="1693335"/>
            <a:ext cx="3798340" cy="29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76389" y="4662557"/>
            <a:ext cx="2314222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有人稱之為</a:t>
            </a:r>
            <a:endParaRPr lang="en-US" altLang="zh-TW" sz="3200" dirty="0" smtClean="0"/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紅</a:t>
            </a:r>
            <a:r>
              <a:rPr lang="zh-TW" altLang="en-US" sz="3200" dirty="0" smtClean="0">
                <a:solidFill>
                  <a:srgbClr val="00B050"/>
                </a:solidFill>
              </a:rPr>
              <a:t>綠</a:t>
            </a:r>
            <a:r>
              <a:rPr lang="zh-TW" altLang="en-US" sz="3200" dirty="0" smtClean="0"/>
              <a:t>燈測試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26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(Refactor)</a:t>
            </a:r>
            <a:endParaRPr lang="zh-TW" altLang="en-US" dirty="0"/>
          </a:p>
        </p:txBody>
      </p:sp>
      <p:pic>
        <p:nvPicPr>
          <p:cNvPr id="4098" name="Picture 2" descr="http://jjhou.boolan.com/refactoring-b5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9" y="2142861"/>
            <a:ext cx="3073193" cy="38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bs.twimg.com/profile_images/79787739/mf-tg-sq_400x40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8039" y="2142861"/>
            <a:ext cx="3898502" cy="389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在不改變軟體外部行為的前提下</a:t>
            </a:r>
            <a:r>
              <a:rPr lang="zh-TW" altLang="en-US" sz="2800" dirty="0"/>
              <a:t>，改變其內部結構，使其更</a:t>
            </a:r>
            <a:r>
              <a:rPr lang="zh-TW" altLang="en-US" sz="2800" b="1" dirty="0"/>
              <a:t>容易理解</a:t>
            </a:r>
            <a:r>
              <a:rPr lang="zh-TW" altLang="en-US" sz="2800" dirty="0"/>
              <a:t>且</a:t>
            </a:r>
            <a:r>
              <a:rPr lang="zh-TW" altLang="en-US" sz="2800" b="1" dirty="0"/>
              <a:t>易於修改</a:t>
            </a:r>
            <a:r>
              <a:rPr lang="zh-TW" altLang="en-US" sz="2800" dirty="0" smtClean="0"/>
              <a:t>」</a:t>
            </a:r>
            <a:endParaRPr lang="zh-TW" altLang="en-US" sz="28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重構的定</a:t>
            </a:r>
            <a:r>
              <a:rPr lang="zh-TW" altLang="en-US" dirty="0"/>
              <a:t>義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Martin Fowler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可執行的下一步，可讀性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465820"/>
            <a:ext cx="6348413" cy="3758260"/>
          </a:xfrm>
          <a:prstGeom prst="rect">
            <a:avLst/>
          </a:prstGeom>
        </p:spPr>
      </p:pic>
      <p:sp>
        <p:nvSpPr>
          <p:cNvPr id="8" name="標題 4"/>
          <p:cNvSpPr txBox="1">
            <a:spLocks/>
          </p:cNvSpPr>
          <p:nvPr/>
        </p:nvSpPr>
        <p:spPr>
          <a:xfrm>
            <a:off x="609598" y="54199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不要讓改這段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的人翻山倒海找資料問人。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96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強者的思維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總是比較強的啊</a:t>
            </a:r>
            <a:r>
              <a:rPr lang="en-US" altLang="zh-TW" dirty="0" smtClean="0"/>
              <a:t>!!!!!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40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慘業現況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698044"/>
            <a:ext cx="7309081" cy="4007556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兩個是存在在不同的地方，時間久了就沒有上面那一塊了。</a:t>
            </a:r>
            <a:endParaRPr lang="en-US" altLang="zh-TW" dirty="0" smtClean="0"/>
          </a:p>
          <a:p>
            <a:r>
              <a:rPr lang="zh-TW" altLang="en-US" dirty="0" smtClean="0"/>
              <a:t>時間久了身為一個老鳥自己都不知道該著麼維護自己的程式碼了。</a:t>
            </a:r>
            <a:endParaRPr lang="en-US" altLang="zh-TW" dirty="0" smtClean="0"/>
          </a:p>
          <a:p>
            <a:r>
              <a:rPr lang="zh-TW" altLang="en-US" dirty="0" smtClean="0"/>
              <a:t>有自尊的老鳥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最後就會逼死自己，提出辭呈，最後交接給新人。</a:t>
            </a:r>
            <a:endParaRPr lang="en-US" altLang="zh-TW" dirty="0" smtClean="0"/>
          </a:p>
          <a:p>
            <a:r>
              <a:rPr lang="zh-TW" altLang="en-US" dirty="0" smtClean="0"/>
              <a:t>沒自尊的老鳥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就會直接交棒給新人，語重心長地說，這很重要，但是我時間不夠，就自己努力吧，第一次會痛是很正常的。</a:t>
            </a:r>
            <a:endParaRPr lang="en-US" altLang="zh-TW" dirty="0" smtClean="0"/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</a:t>
            </a:r>
            <a:r>
              <a:rPr lang="zh-TW" altLang="en-US" dirty="0" smtClean="0"/>
              <a:t>有沒有文件</a:t>
            </a:r>
            <a:r>
              <a:rPr lang="en-US" altLang="zh-TW" dirty="0" smtClean="0"/>
              <a:t>!?</a:t>
            </a:r>
            <a:r>
              <a:rPr lang="zh-TW" altLang="en-US" dirty="0" smtClean="0"/>
              <a:t>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我們</a:t>
            </a:r>
            <a:r>
              <a:rPr lang="zh-TW" altLang="en-US" smtClean="0"/>
              <a:t>小單位</a:t>
            </a:r>
            <a:r>
              <a:rPr lang="zh-TW" altLang="en-US"/>
              <a:t>從</a:t>
            </a:r>
            <a:r>
              <a:rPr lang="zh-TW" altLang="en-US" smtClean="0"/>
              <a:t>來不做也不</a:t>
            </a:r>
            <a:r>
              <a:rPr lang="zh-TW" altLang="en-US" dirty="0" smtClean="0"/>
              <a:t>留文件，浪費時間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內心</a:t>
            </a:r>
            <a:r>
              <a:rPr lang="en-US" altLang="zh-TW" dirty="0" smtClean="0"/>
              <a:t>OS:</a:t>
            </a:r>
            <a:r>
              <a:rPr lang="zh-TW" altLang="en-US" dirty="0" smtClean="0"/>
              <a:t>我有留文件，我日子就過得很愉快，還要找你進來幹嘛</a:t>
            </a:r>
            <a:r>
              <a:rPr lang="en-US" altLang="zh-TW" dirty="0" smtClean="0"/>
              <a:t>!?)</a:t>
            </a:r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</a:t>
            </a:r>
            <a:r>
              <a:rPr lang="zh-TW" altLang="en-US" dirty="0" smtClean="0"/>
              <a:t>那可以帶我看一下程式嗎</a:t>
            </a:r>
            <a:r>
              <a:rPr lang="en-US" altLang="zh-TW" dirty="0" smtClean="0"/>
              <a:t>!?</a:t>
            </a:r>
            <a:r>
              <a:rPr lang="zh-TW" altLang="en-US" dirty="0"/>
              <a:t>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我有時間我就自己寫就好啦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內心</a:t>
            </a:r>
            <a:r>
              <a:rPr lang="en-US" altLang="zh-TW" dirty="0" smtClean="0"/>
              <a:t>OS:</a:t>
            </a:r>
            <a:r>
              <a:rPr lang="zh-TW" altLang="en-US" dirty="0" smtClean="0"/>
              <a:t>我自己看都看得很吃力了，帶你看過一遍不如我自己寫</a:t>
            </a:r>
            <a:r>
              <a:rPr lang="en-US" altLang="zh-TW" dirty="0" smtClean="0"/>
              <a:t>!)</a:t>
            </a:r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:!#@W$#@$#@$#@(</a:t>
            </a:r>
            <a:r>
              <a:rPr lang="zh-TW" altLang="en-US" dirty="0" smtClean="0"/>
              <a:t>碼的，原來我大學四年，研究所兩年少學了</a:t>
            </a:r>
            <a:r>
              <a:rPr lang="en-US" altLang="zh-TW" dirty="0" smtClean="0"/>
              <a:t>”</a:t>
            </a:r>
            <a:r>
              <a:rPr lang="zh-TW" altLang="en-US" sz="4000" dirty="0" smtClean="0">
                <a:solidFill>
                  <a:srgbClr val="FF0000"/>
                </a:solidFill>
              </a:rPr>
              <a:t>通靈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這一個重要的項目，現在本質學能不足</a:t>
            </a:r>
            <a:r>
              <a:rPr lang="en-US" altLang="zh-TW" dirty="0" smtClean="0"/>
              <a:t>!!)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1" y="1268495"/>
            <a:ext cx="7619048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使用命名變</a:t>
            </a:r>
            <a:r>
              <a:rPr lang="en-US" altLang="zh-TW" dirty="0" smtClean="0"/>
              <a:t>(</a:t>
            </a:r>
            <a:r>
              <a:rPr lang="zh-TW" altLang="en-US" dirty="0" smtClean="0"/>
              <a:t>常</a:t>
            </a:r>
            <a:r>
              <a:rPr lang="en-US" altLang="zh-TW" dirty="0" smtClean="0"/>
              <a:t>)</a:t>
            </a:r>
            <a:r>
              <a:rPr lang="zh-TW" altLang="en-US" dirty="0" smtClean="0"/>
              <a:t>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取代魔術數字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0" y="2160590"/>
            <a:ext cx="9064978" cy="469741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題目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</a:t>
            </a:r>
            <a:r>
              <a:rPr lang="en-US" altLang="zh-TW" dirty="0" smtClean="0"/>
              <a:t>100</a:t>
            </a:r>
            <a:r>
              <a:rPr lang="zh-TW" altLang="en-US" dirty="0"/>
              <a:t>美金，美金與英鎊匯率為</a:t>
            </a:r>
            <a:r>
              <a:rPr lang="en-US" altLang="zh-TW" dirty="0"/>
              <a:t>2:1</a:t>
            </a:r>
            <a:r>
              <a:rPr lang="zh-TW" altLang="en-US" dirty="0"/>
              <a:t>，兌換的時候要收</a:t>
            </a:r>
            <a:r>
              <a:rPr lang="en-US" altLang="zh-TW" dirty="0"/>
              <a:t>1.5%</a:t>
            </a:r>
            <a:r>
              <a:rPr lang="zh-TW" altLang="en-US" dirty="0"/>
              <a:t>的</a:t>
            </a:r>
            <a:r>
              <a:rPr lang="zh-TW" altLang="en-US" dirty="0" smtClean="0"/>
              <a:t>手續費，驗證一個換外幣的物件。</a:t>
            </a:r>
            <a:endParaRPr lang="en-US" altLang="zh-TW" dirty="0"/>
          </a:p>
          <a:p>
            <a:r>
              <a:rPr lang="zh-TW" altLang="en-US" dirty="0" smtClean="0"/>
              <a:t>魔術數字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</a:t>
            </a:r>
            <a:r>
              <a:rPr lang="en-US" altLang="zh-TW" dirty="0">
                <a:solidFill>
                  <a:srgbClr val="00B050"/>
                </a:solidFill>
              </a:rPr>
              <a:t>49.25</a:t>
            </a:r>
            <a:r>
              <a:rPr lang="en-US" altLang="zh-TW" dirty="0"/>
              <a:t>,”GBP”),result);</a:t>
            </a:r>
          </a:p>
          <a:p>
            <a:pPr lvl="1"/>
            <a:r>
              <a:rPr lang="en-US" altLang="zh-TW" dirty="0" err="1" smtClean="0"/>
              <a:t>assertEquals</a:t>
            </a:r>
            <a:r>
              <a:rPr lang="en-US" altLang="zh-TW" dirty="0" smtClean="0"/>
              <a:t>(new </a:t>
            </a:r>
            <a:r>
              <a:rPr lang="en-US" altLang="zh-TW" dirty="0"/>
              <a:t>Note((100/2)*(1-0.015),”GBP”),result</a:t>
            </a:r>
            <a:r>
              <a:rPr lang="en-US" altLang="zh-TW" dirty="0" smtClean="0"/>
              <a:t>);</a:t>
            </a:r>
          </a:p>
          <a:p>
            <a:r>
              <a:rPr lang="zh-TW" altLang="en-US" dirty="0" smtClean="0"/>
              <a:t>命名</a:t>
            </a:r>
            <a:r>
              <a:rPr lang="zh-TW" altLang="en-US" dirty="0"/>
              <a:t>變</a:t>
            </a:r>
            <a:r>
              <a:rPr lang="en-US" altLang="zh-TW" dirty="0"/>
              <a:t>(</a:t>
            </a:r>
            <a:r>
              <a:rPr lang="zh-TW" altLang="en-US" dirty="0"/>
              <a:t>常</a:t>
            </a:r>
            <a:r>
              <a:rPr lang="en-US" altLang="zh-TW" dirty="0"/>
              <a:t>)</a:t>
            </a:r>
            <a:r>
              <a:rPr lang="zh-TW" altLang="en-US" dirty="0"/>
              <a:t>數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= 100;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給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>
                <a:solidFill>
                  <a:srgbClr val="FF0000"/>
                </a:solidFill>
              </a:rPr>
              <a:t>美金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= 2;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美金與英鎊匯率為</a:t>
            </a:r>
            <a:r>
              <a:rPr lang="en-US" altLang="zh-TW" dirty="0">
                <a:solidFill>
                  <a:srgbClr val="FF0000"/>
                </a:solidFill>
              </a:rPr>
              <a:t>2:1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 = 0.015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兌換的時候要收</a:t>
            </a:r>
            <a:r>
              <a:rPr lang="en-US" altLang="zh-TW" dirty="0">
                <a:solidFill>
                  <a:srgbClr val="FF0000"/>
                </a:solidFill>
              </a:rPr>
              <a:t>1.5%</a:t>
            </a:r>
            <a:r>
              <a:rPr lang="zh-TW" altLang="en-US" dirty="0">
                <a:solidFill>
                  <a:srgbClr val="FF0000"/>
                </a:solidFill>
              </a:rPr>
              <a:t>的手續費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expectedExchangedGBPResult</a:t>
            </a:r>
            <a:r>
              <a:rPr lang="en-US" altLang="zh-TW" dirty="0" smtClean="0"/>
              <a:t> =</a:t>
            </a:r>
          </a:p>
          <a:p>
            <a:pPr marL="457200" lvl="1" indent="0">
              <a:buNone/>
            </a:pPr>
            <a:r>
              <a:rPr lang="en-US" altLang="zh-TW" dirty="0" smtClean="0"/>
              <a:t>(</a:t>
            </a:r>
            <a:r>
              <a:rPr lang="en-US" altLang="zh-TW" dirty="0" err="1" smtClean="0"/>
              <a:t>inputUSD</a:t>
            </a:r>
            <a:r>
              <a:rPr lang="en-US" altLang="zh-TW" dirty="0" smtClean="0"/>
              <a:t> /</a:t>
            </a:r>
            <a:r>
              <a:rPr lang="en-US" altLang="zh-TW" dirty="0"/>
              <a:t> </a:t>
            </a:r>
            <a:r>
              <a:rPr lang="en-US" altLang="zh-TW" dirty="0" err="1" smtClean="0"/>
              <a:t>exchangeRateFromUSDtoGBP</a:t>
            </a:r>
            <a:r>
              <a:rPr lang="en-US" altLang="zh-TW" dirty="0" smtClean="0"/>
              <a:t> )*(1-</a:t>
            </a:r>
            <a:r>
              <a:rPr lang="en-US" altLang="zh-TW" dirty="0"/>
              <a:t> </a:t>
            </a:r>
            <a:r>
              <a:rPr lang="en-US" altLang="zh-TW" dirty="0" err="1" smtClean="0"/>
              <a:t>bankChargeRate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zh-TW" altLang="en-US" dirty="0">
                <a:solidFill>
                  <a:srgbClr val="FF0000"/>
                </a:solidFill>
              </a:rPr>
              <a:t>預期</a:t>
            </a:r>
            <a:r>
              <a:rPr lang="zh-TW" altLang="en-US" dirty="0" smtClean="0">
                <a:solidFill>
                  <a:srgbClr val="FF0000"/>
                </a:solidFill>
              </a:rPr>
              <a:t>兌換成英鎊的</a:t>
            </a:r>
            <a:r>
              <a:rPr lang="zh-TW" altLang="en-US" dirty="0">
                <a:solidFill>
                  <a:srgbClr val="FF0000"/>
                </a:solidFill>
              </a:rPr>
              <a:t>結果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assertEquals</a:t>
            </a:r>
            <a:r>
              <a:rPr lang="en-US" altLang="zh-TW" dirty="0"/>
              <a:t>(new </a:t>
            </a:r>
            <a:r>
              <a:rPr lang="en-US" altLang="zh-TW" dirty="0" smtClean="0"/>
              <a:t>Note(</a:t>
            </a:r>
            <a:r>
              <a:rPr lang="en-US" altLang="zh-TW" dirty="0" err="1"/>
              <a:t>expectedExchangedGBPResult</a:t>
            </a:r>
            <a:r>
              <a:rPr lang="en-US" altLang="zh-TW" dirty="0"/>
              <a:t> </a:t>
            </a:r>
            <a:r>
              <a:rPr lang="en-US" altLang="zh-TW" dirty="0" smtClean="0"/>
              <a:t>,”</a:t>
            </a:r>
            <a:r>
              <a:rPr lang="en-US" altLang="zh-TW" dirty="0"/>
              <a:t>GBP”),result);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可讀的下一步，易於修改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60" y="2160588"/>
            <a:ext cx="2888968" cy="3881437"/>
          </a:xfrm>
        </p:spPr>
      </p:pic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b="1" dirty="0"/>
              <a:t>設計模式</a:t>
            </a:r>
            <a:r>
              <a:rPr lang="zh-TW" altLang="en-US" dirty="0"/>
              <a:t>（</a:t>
            </a:r>
            <a:r>
              <a:rPr lang="en-US" altLang="zh-TW" dirty="0"/>
              <a:t>design pattern</a:t>
            </a:r>
            <a:r>
              <a:rPr lang="zh-TW" altLang="en-US" dirty="0"/>
              <a:t>）是對</a:t>
            </a:r>
            <a:r>
              <a:rPr lang="zh-TW" altLang="en-US" dirty="0">
                <a:hlinkClick r:id="rId3" tooltip="軟體設計"/>
              </a:rPr>
              <a:t>軟體設計</a:t>
            </a:r>
            <a:r>
              <a:rPr lang="zh-TW" altLang="en-US" dirty="0"/>
              <a:t>中普遍存在（反覆出現）的各種問題，所提出的解決方案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這個術語是由</a:t>
            </a:r>
            <a:r>
              <a:rPr lang="zh-TW" altLang="en-US" dirty="0">
                <a:hlinkClick r:id="rId4" tooltip="埃里希·伽瑪"/>
              </a:rPr>
              <a:t>埃里希</a:t>
            </a:r>
            <a:r>
              <a:rPr lang="en-US" altLang="zh-TW" dirty="0">
                <a:hlinkClick r:id="rId4" tooltip="埃里希·伽瑪"/>
              </a:rPr>
              <a:t>·</a:t>
            </a:r>
            <a:r>
              <a:rPr lang="zh-TW" altLang="en-US" dirty="0">
                <a:hlinkClick r:id="rId4" tooltip="埃里希·伽瑪"/>
              </a:rPr>
              <a:t>伽瑪</a:t>
            </a:r>
            <a:r>
              <a:rPr lang="zh-TW" altLang="en-US" dirty="0"/>
              <a:t>（</a:t>
            </a:r>
            <a:r>
              <a:rPr lang="en-US" altLang="zh-TW" dirty="0"/>
              <a:t>Erich Gamma</a:t>
            </a:r>
            <a:r>
              <a:rPr lang="zh-TW" altLang="en-US" dirty="0"/>
              <a:t>）等</a:t>
            </a:r>
            <a:r>
              <a:rPr lang="zh-TW" altLang="en-US" dirty="0" smtClean="0"/>
              <a:t>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四人幫</a:t>
            </a:r>
            <a:r>
              <a:rPr lang="en-US" altLang="zh-TW" dirty="0" smtClean="0"/>
              <a:t>)</a:t>
            </a:r>
            <a:r>
              <a:rPr lang="zh-TW" altLang="en-US" dirty="0" smtClean="0"/>
              <a:t>在</a:t>
            </a:r>
            <a:r>
              <a:rPr lang="en-US" altLang="zh-TW" dirty="0"/>
              <a:t>1990</a:t>
            </a:r>
            <a:r>
              <a:rPr lang="zh-TW" altLang="en-US" dirty="0"/>
              <a:t>年代從</a:t>
            </a:r>
            <a:r>
              <a:rPr lang="zh-TW" altLang="en-US" dirty="0">
                <a:hlinkClick r:id="rId5" tooltip="建築設計"/>
              </a:rPr>
              <a:t>建築設計</a:t>
            </a:r>
            <a:r>
              <a:rPr lang="zh-TW" altLang="en-US" dirty="0"/>
              <a:t>領域引入到</a:t>
            </a:r>
            <a:r>
              <a:rPr lang="zh-TW" altLang="en-US" dirty="0">
                <a:hlinkClick r:id="rId6" tooltip="計算機科學"/>
              </a:rPr>
              <a:t>計算機科學</a:t>
            </a:r>
            <a:r>
              <a:rPr lang="zh-TW" altLang="en-US" dirty="0"/>
              <a:t>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431" y="191912"/>
            <a:ext cx="6347714" cy="1320800"/>
          </a:xfrm>
        </p:spPr>
        <p:txBody>
          <a:bodyPr/>
          <a:lstStyle/>
          <a:p>
            <a:r>
              <a:rPr lang="zh-TW" altLang="en-US" dirty="0" smtClean="0"/>
              <a:t>什麼都能錯，就是錢不能</a:t>
            </a:r>
            <a:r>
              <a:rPr lang="zh-TW" altLang="en-US" dirty="0"/>
              <a:t>算</a:t>
            </a:r>
            <a:r>
              <a:rPr lang="zh-TW" altLang="en-US" dirty="0" smtClean="0"/>
              <a:t>錯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8730702"/>
              </p:ext>
            </p:extLst>
          </p:nvPr>
        </p:nvGraphicFramePr>
        <p:xfrm>
          <a:off x="1840089" y="699911"/>
          <a:ext cx="5031056" cy="2720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430800"/>
              </p:ext>
            </p:extLst>
          </p:nvPr>
        </p:nvGraphicFramePr>
        <p:xfrm>
          <a:off x="65417" y="3036711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05697"/>
              </p:ext>
            </p:extLst>
          </p:nvPr>
        </p:nvGraphicFramePr>
        <p:xfrm>
          <a:off x="2363226" y="3036710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533864"/>
              </p:ext>
            </p:extLst>
          </p:nvPr>
        </p:nvGraphicFramePr>
        <p:xfrm>
          <a:off x="4661035" y="3036709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835707"/>
              </p:ext>
            </p:extLst>
          </p:nvPr>
        </p:nvGraphicFramePr>
        <p:xfrm>
          <a:off x="6930180" y="3036709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10398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431" y="191912"/>
            <a:ext cx="6347714" cy="1320800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慘業現況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</p:nvPr>
        </p:nvGraphicFramePr>
        <p:xfrm>
          <a:off x="1840089" y="699911"/>
          <a:ext cx="5031056" cy="2720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286700"/>
              </p:ext>
            </p:extLst>
          </p:nvPr>
        </p:nvGraphicFramePr>
        <p:xfrm>
          <a:off x="65417" y="3036711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821752"/>
              </p:ext>
            </p:extLst>
          </p:nvPr>
        </p:nvGraphicFramePr>
        <p:xfrm>
          <a:off x="2363226" y="3036710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內容版面配置區 5"/>
          <p:cNvGraphicFramePr>
            <a:graphicFrameLocks/>
          </p:cNvGraphicFramePr>
          <p:nvPr/>
        </p:nvGraphicFramePr>
        <p:xfrm>
          <a:off x="4661035" y="3036709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994060"/>
              </p:ext>
            </p:extLst>
          </p:nvPr>
        </p:nvGraphicFramePr>
        <p:xfrm>
          <a:off x="6930180" y="3036709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6666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" y="338664"/>
            <a:ext cx="6347713" cy="1320800"/>
          </a:xfrm>
        </p:spPr>
        <p:txBody>
          <a:bodyPr/>
          <a:lstStyle/>
          <a:p>
            <a:r>
              <a:rPr lang="zh-TW" altLang="en-US" dirty="0"/>
              <a:t>什麼都能錯，就是錢不能算錯</a:t>
            </a:r>
          </a:p>
        </p:txBody>
      </p:sp>
      <p:graphicFrame>
        <p:nvGraphicFramePr>
          <p:cNvPr id="6" name="內容版面配置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3453694"/>
              </p:ext>
            </p:extLst>
          </p:nvPr>
        </p:nvGraphicFramePr>
        <p:xfrm>
          <a:off x="1693333" y="982133"/>
          <a:ext cx="5031056" cy="2720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319971"/>
              </p:ext>
            </p:extLst>
          </p:nvPr>
        </p:nvGraphicFramePr>
        <p:xfrm>
          <a:off x="1873956" y="3262488"/>
          <a:ext cx="2210109" cy="371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186554" y="4383668"/>
            <a:ext cx="3106339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工廠模式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定義一個介面用於建立物件，但是讓子</a:t>
            </a:r>
            <a:r>
              <a:rPr lang="zh-TW" altLang="en-US" dirty="0" smtClean="0"/>
              <a:t>類別</a:t>
            </a:r>
            <a:r>
              <a:rPr lang="en-US" altLang="zh-TW" dirty="0" smtClean="0"/>
              <a:t>(</a:t>
            </a:r>
            <a:r>
              <a:rPr lang="zh-TW" altLang="en-US" dirty="0" smtClean="0"/>
              <a:t>董事長，副總，經理，工程師</a:t>
            </a:r>
            <a:r>
              <a:rPr lang="en-US" altLang="zh-TW" dirty="0" smtClean="0"/>
              <a:t>)</a:t>
            </a:r>
            <a:r>
              <a:rPr lang="zh-TW" altLang="en-US" dirty="0" smtClean="0"/>
              <a:t>決定</a:t>
            </a:r>
            <a:r>
              <a:rPr lang="zh-TW" altLang="en-US" dirty="0"/>
              <a:t>初始化哪個</a:t>
            </a:r>
            <a:r>
              <a:rPr lang="zh-TW" altLang="en-US" dirty="0" smtClean="0"/>
              <a:t>類</a:t>
            </a:r>
            <a:r>
              <a:rPr lang="en-US" altLang="zh-TW" dirty="0" smtClean="0"/>
              <a:t>(</a:t>
            </a:r>
            <a:r>
              <a:rPr lang="zh-TW" altLang="en-US" dirty="0" smtClean="0"/>
              <a:t>薪水計算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重複一下</a:t>
            </a:r>
            <a:r>
              <a:rPr lang="en-US" altLang="zh-TW" dirty="0" smtClean="0"/>
              <a:t>TDD</a:t>
            </a:r>
            <a:r>
              <a:rPr lang="zh-TW" altLang="en-US" dirty="0" smtClean="0"/>
              <a:t>的要點</a:t>
            </a:r>
            <a:endParaRPr lang="zh-TW" altLang="en-US" dirty="0"/>
          </a:p>
        </p:txBody>
      </p:sp>
      <p:pic>
        <p:nvPicPr>
          <p:cNvPr id="4" name="Picture 2" descr="Test-driven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9" y="1399821"/>
            <a:ext cx="6776293" cy="528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0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公主與王子之後過著幸福快樂的日子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92D050"/>
                </a:solidFill>
              </a:rPr>
              <a:t>回顧一下剛剛的</a:t>
            </a:r>
            <a:r>
              <a:rPr lang="zh-TW" altLang="en-US" dirty="0" smtClean="0">
                <a:solidFill>
                  <a:srgbClr val="FF0000"/>
                </a:solidFill>
              </a:rPr>
              <a:t>慘業現況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698044"/>
            <a:ext cx="7309081" cy="400755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兩個是存在在不同的地方，時間</a:t>
            </a:r>
            <a:r>
              <a:rPr lang="zh-TW" altLang="en-US" dirty="0" smtClean="0">
                <a:solidFill>
                  <a:srgbClr val="FF0000"/>
                </a:solidFill>
              </a:rPr>
              <a:t>久了就沒有上面那一塊了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時間久了身為一個老鳥自己都不知道該著麼維護自己的程式碼了。</a:t>
            </a:r>
            <a:endParaRPr lang="en-US" altLang="zh-TW" dirty="0" smtClean="0"/>
          </a:p>
          <a:p>
            <a:r>
              <a:rPr lang="zh-TW" altLang="en-US" dirty="0" smtClean="0"/>
              <a:t>有自尊的老鳥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最後就會逼死自己，提出辭呈，最後交接給新人。</a:t>
            </a:r>
            <a:endParaRPr lang="en-US" altLang="zh-TW" dirty="0" smtClean="0"/>
          </a:p>
          <a:p>
            <a:r>
              <a:rPr lang="zh-TW" altLang="en-US" dirty="0" smtClean="0"/>
              <a:t>沒自尊的老鳥</a:t>
            </a:r>
            <a:r>
              <a:rPr lang="en-US" altLang="zh-TW" dirty="0" smtClean="0"/>
              <a:t>:</a:t>
            </a:r>
            <a:r>
              <a:rPr lang="zh-TW" altLang="en-US" dirty="0" smtClean="0"/>
              <a:t>就會直接交棒給新人，語重心長地跟說，這很重要，但是我時間不夠，就自己努力吧，第一次會痛是很正常的。</a:t>
            </a:r>
            <a:endParaRPr lang="en-US" altLang="zh-TW" dirty="0" smtClean="0"/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</a:t>
            </a:r>
            <a:r>
              <a:rPr lang="zh-TW" altLang="en-US" dirty="0" smtClean="0"/>
              <a:t>有沒有文件</a:t>
            </a:r>
            <a:r>
              <a:rPr lang="en-US" altLang="zh-TW" dirty="0" smtClean="0"/>
              <a:t>!?</a:t>
            </a:r>
            <a:r>
              <a:rPr lang="zh-TW" altLang="en-US" dirty="0" smtClean="0"/>
              <a:t>老鳥</a:t>
            </a:r>
            <a:r>
              <a:rPr lang="en-US" altLang="zh-TW" dirty="0" smtClean="0"/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我們小單位重來不做不留文件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FF0000"/>
                </a:solidFill>
              </a:rPr>
              <a:t>浪費時間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內心</a:t>
            </a:r>
            <a:r>
              <a:rPr lang="en-US" altLang="zh-TW" dirty="0" smtClean="0"/>
              <a:t>OS:</a:t>
            </a:r>
            <a:r>
              <a:rPr lang="zh-TW" altLang="en-US" dirty="0" smtClean="0"/>
              <a:t>我有留文件，我日子就過得很愉快，還要找你進來幹嘛</a:t>
            </a:r>
            <a:r>
              <a:rPr lang="en-US" altLang="zh-TW" dirty="0" smtClean="0"/>
              <a:t>!?)</a:t>
            </a:r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</a:t>
            </a:r>
            <a:r>
              <a:rPr lang="zh-TW" altLang="en-US" dirty="0" smtClean="0"/>
              <a:t>那可以帶我看一下程式嗎</a:t>
            </a:r>
            <a:r>
              <a:rPr lang="en-US" altLang="zh-TW" dirty="0" smtClean="0"/>
              <a:t>!?</a:t>
            </a:r>
            <a:r>
              <a:rPr lang="zh-TW" altLang="en-US" dirty="0"/>
              <a:t>老鳥</a:t>
            </a:r>
            <a:r>
              <a:rPr lang="en-US" altLang="zh-TW" dirty="0" smtClean="0"/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我有時間我就自己寫就好啦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內心</a:t>
            </a:r>
            <a:r>
              <a:rPr lang="en-US" altLang="zh-TW" dirty="0" smtClean="0"/>
              <a:t>OS:</a:t>
            </a:r>
            <a:r>
              <a:rPr lang="zh-TW" altLang="en-US" dirty="0" smtClean="0"/>
              <a:t>我自己看都看得很吃力了，帶你看過一遍不如我自己寫</a:t>
            </a:r>
            <a:r>
              <a:rPr lang="en-US" altLang="zh-TW" dirty="0" smtClean="0"/>
              <a:t>!)</a:t>
            </a:r>
          </a:p>
          <a:p>
            <a:r>
              <a:rPr lang="zh-TW" altLang="en-US" dirty="0" smtClean="0"/>
              <a:t>新人</a:t>
            </a:r>
            <a:r>
              <a:rPr lang="en-US" altLang="zh-TW" dirty="0" smtClean="0"/>
              <a:t>:!#@W$#@$#@$#@(</a:t>
            </a:r>
            <a:r>
              <a:rPr lang="zh-TW" altLang="en-US" dirty="0" smtClean="0"/>
              <a:t>碼的，原來我大學四年，研究所兩年少學了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通靈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這一個重要的項目，現在本質學能不足</a:t>
            </a:r>
            <a:r>
              <a:rPr lang="en-US" altLang="zh-TW" dirty="0" smtClean="0"/>
              <a:t>!!)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1" y="1268495"/>
            <a:ext cx="7619048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慘業</a:t>
            </a:r>
            <a:r>
              <a:rPr lang="zh-TW" altLang="en-US" dirty="0" smtClean="0">
                <a:solidFill>
                  <a:srgbClr val="FF0000"/>
                </a:solidFill>
              </a:rPr>
              <a:t>現況 </a:t>
            </a:r>
            <a:r>
              <a:rPr lang="en-US" altLang="zh-TW" dirty="0" smtClean="0">
                <a:solidFill>
                  <a:srgbClr val="FF0000"/>
                </a:solidFill>
              </a:rPr>
              <a:t>: </a:t>
            </a:r>
            <a:r>
              <a:rPr lang="zh-TW" altLang="en-US" dirty="0" smtClean="0"/>
              <a:t>問題在哪邊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298" y="2319340"/>
            <a:ext cx="5130802" cy="1503360"/>
          </a:xfrm>
        </p:spPr>
        <p:txBody>
          <a:bodyPr>
            <a:noAutofit/>
          </a:bodyPr>
          <a:lstStyle/>
          <a:p>
            <a:r>
              <a:rPr lang="zh-TW" altLang="en-US" sz="3600" dirty="0" smtClean="0"/>
              <a:t>沒有時間</a:t>
            </a:r>
            <a:r>
              <a:rPr lang="en-US" altLang="zh-TW" sz="3600" dirty="0" smtClean="0"/>
              <a:t>!</a:t>
            </a:r>
            <a:endParaRPr lang="en-US" altLang="zh-TW" sz="3600" dirty="0"/>
          </a:p>
          <a:p>
            <a:r>
              <a:rPr lang="zh-TW" altLang="en-US" sz="3600" dirty="0" smtClean="0"/>
              <a:t>要改的地方實在太多了</a:t>
            </a:r>
            <a:endParaRPr lang="zh-TW" altLang="en-US" sz="3600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172653955"/>
              </p:ext>
            </p:extLst>
          </p:nvPr>
        </p:nvGraphicFramePr>
        <p:xfrm>
          <a:off x="861312" y="3556000"/>
          <a:ext cx="6096000" cy="330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甜甜圈 4"/>
          <p:cNvSpPr/>
          <p:nvPr/>
        </p:nvSpPr>
        <p:spPr>
          <a:xfrm>
            <a:off x="861312" y="5105400"/>
            <a:ext cx="596900" cy="5969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2918711" y="5105400"/>
            <a:ext cx="596900" cy="5969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76338" y="4927025"/>
            <a:ext cx="2601216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不如</a:t>
            </a:r>
            <a:r>
              <a:rPr lang="zh-TW" altLang="en-US" sz="3200" dirty="0"/>
              <a:t>改天吧</a:t>
            </a:r>
            <a:r>
              <a:rPr lang="en-US" altLang="zh-TW" sz="3200" dirty="0" smtClean="0"/>
              <a:t>!?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21938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5150" y="4164014"/>
            <a:ext cx="6877049" cy="13208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在電腦這一行上面，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好的跟壞的，可以差到一百倍以上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4352"/>
            <a:ext cx="4916738" cy="3292816"/>
          </a:xfrm>
        </p:spPr>
      </p:pic>
      <p:grpSp>
        <p:nvGrpSpPr>
          <p:cNvPr id="17" name="群組 16"/>
          <p:cNvGrpSpPr/>
          <p:nvPr/>
        </p:nvGrpSpPr>
        <p:grpSpPr>
          <a:xfrm>
            <a:off x="1715171" y="2433374"/>
            <a:ext cx="7651750" cy="3824345"/>
            <a:chOff x="1761772" y="2366647"/>
            <a:chExt cx="7651750" cy="382434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8278" y="2366647"/>
              <a:ext cx="3971522" cy="3257889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761772" y="5821660"/>
              <a:ext cx="7651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https://www.youtube.com/watch?v=xRtcvDBdu1k</a:t>
              </a:r>
            </a:p>
          </p:txBody>
        </p:sp>
      </p:grpSp>
      <p:sp>
        <p:nvSpPr>
          <p:cNvPr id="15" name="標題 1"/>
          <p:cNvSpPr txBox="1">
            <a:spLocks/>
          </p:cNvSpPr>
          <p:nvPr/>
        </p:nvSpPr>
        <p:spPr>
          <a:xfrm rot="409483">
            <a:off x="3140077" y="2705566"/>
            <a:ext cx="2447924" cy="26431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8800" b="1" dirty="0" smtClean="0">
                <a:latin typeface="5j0 "/>
              </a:rPr>
              <a:t>追求極致</a:t>
            </a:r>
            <a:endParaRPr lang="zh-TW" altLang="en-US" sz="8800" b="1" dirty="0">
              <a:latin typeface="5j0 "/>
            </a:endParaRPr>
          </a:p>
        </p:txBody>
      </p:sp>
    </p:spTree>
    <p:extLst>
      <p:ext uri="{BB962C8B-B14F-4D97-AF65-F5344CB8AC3E}">
        <p14:creationId xmlns:p14="http://schemas.microsoft.com/office/powerpoint/2010/main" val="18086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9398" y="452440"/>
            <a:ext cx="7429501" cy="13208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慘業</a:t>
            </a:r>
            <a:r>
              <a:rPr lang="zh-TW" altLang="en-US" dirty="0" smtClean="0">
                <a:solidFill>
                  <a:srgbClr val="FF0000"/>
                </a:solidFill>
              </a:rPr>
              <a:t>現況 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測試</a:t>
            </a:r>
            <a:r>
              <a:rPr lang="zh-TW" altLang="en-US" dirty="0">
                <a:solidFill>
                  <a:srgbClr val="FF0000"/>
                </a:solidFill>
              </a:rPr>
              <a:t>數據</a:t>
            </a:r>
            <a:r>
              <a:rPr lang="en-US" altLang="zh-TW" dirty="0">
                <a:solidFill>
                  <a:srgbClr val="FF0000"/>
                </a:solidFill>
              </a:rPr>
              <a:t>(Test Data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的問題在哪邊</a:t>
            </a:r>
            <a:r>
              <a:rPr lang="en-US" altLang="zh-TW" dirty="0" smtClean="0">
                <a:solidFill>
                  <a:srgbClr val="FF0000"/>
                </a:solidFill>
              </a:rPr>
              <a:t>!?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279398" y="1773240"/>
            <a:ext cx="8039102" cy="481806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測試資料要有意義，不是差不多的資料測試一百次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  <a:p>
            <a:pPr lvl="1"/>
            <a:r>
              <a:rPr lang="zh-TW" altLang="en-US" sz="3400" dirty="0"/>
              <a:t>有沒有意義是誰定義的</a:t>
            </a:r>
            <a:r>
              <a:rPr lang="en-US" altLang="zh-TW" sz="3400" dirty="0"/>
              <a:t>!?</a:t>
            </a:r>
            <a:r>
              <a:rPr lang="zh-TW" altLang="en-US" sz="3400" dirty="0"/>
              <a:t>你說的算，還是誰說了算</a:t>
            </a:r>
            <a:r>
              <a:rPr lang="en-US" altLang="zh-TW" sz="3400" dirty="0" smtClean="0"/>
              <a:t>?</a:t>
            </a:r>
            <a:endParaRPr lang="en-US" altLang="zh-TW" sz="3600" dirty="0"/>
          </a:p>
          <a:p>
            <a:r>
              <a:rPr lang="zh-TW" altLang="en-US" sz="3600" dirty="0"/>
              <a:t>使用真實資料做測試。</a:t>
            </a:r>
            <a:endParaRPr lang="en-US" altLang="zh-TW" sz="3600" dirty="0"/>
          </a:p>
          <a:p>
            <a:pPr lvl="1"/>
            <a:r>
              <a:rPr lang="zh-TW" altLang="en-US" sz="3400" dirty="0" smtClean="0"/>
              <a:t>一開始都跟你掛保證，這種資料不會出現，根據莫非定律，他</a:t>
            </a:r>
            <a:r>
              <a:rPr lang="en-US" altLang="zh-TW" sz="3400" dirty="0" smtClean="0"/>
              <a:t>X</a:t>
            </a:r>
            <a:r>
              <a:rPr lang="zh-TW" altLang="en-US" sz="3400" dirty="0" smtClean="0"/>
              <a:t>的最後就會出現。</a:t>
            </a:r>
            <a:endParaRPr lang="en-US" altLang="zh-TW" sz="3400" dirty="0" smtClean="0"/>
          </a:p>
        </p:txBody>
      </p:sp>
    </p:spTree>
    <p:extLst>
      <p:ext uri="{BB962C8B-B14F-4D97-AF65-F5344CB8AC3E}">
        <p14:creationId xmlns:p14="http://schemas.microsoft.com/office/powerpoint/2010/main" val="22766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" y="647700"/>
            <a:ext cx="7785101" cy="13208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慘業現況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測試列表</a:t>
            </a:r>
            <a:r>
              <a:rPr lang="en-US" altLang="zh-TW" dirty="0">
                <a:solidFill>
                  <a:srgbClr val="FF0000"/>
                </a:solidFill>
              </a:rPr>
              <a:t>(Test List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>
                <a:solidFill>
                  <a:srgbClr val="FF0000"/>
                </a:solidFill>
              </a:rPr>
              <a:t>問題在哪邊</a:t>
            </a:r>
            <a:r>
              <a:rPr lang="en-US" altLang="zh-TW" dirty="0" smtClean="0">
                <a:solidFill>
                  <a:srgbClr val="FF0000"/>
                </a:solidFill>
              </a:rPr>
              <a:t>!?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160590"/>
            <a:ext cx="6807201" cy="3880773"/>
          </a:xfrm>
        </p:spPr>
        <p:txBody>
          <a:bodyPr/>
          <a:lstStyle/>
          <a:p>
            <a:r>
              <a:rPr lang="zh-TW" altLang="en-US" sz="2800" dirty="0" smtClean="0"/>
              <a:t>在實際上做之前，先想一下著麼做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你的想像跟</a:t>
            </a:r>
            <a:r>
              <a:rPr lang="en-US" altLang="zh-TW" sz="2600" dirty="0" smtClean="0"/>
              <a:t>User</a:t>
            </a:r>
            <a:r>
              <a:rPr lang="zh-TW" altLang="en-US" sz="2600" dirty="0" smtClean="0"/>
              <a:t>的想像總是天差地遠的。</a:t>
            </a:r>
            <a:endParaRPr lang="en-US" altLang="zh-TW" sz="2600" dirty="0" smtClean="0"/>
          </a:p>
          <a:p>
            <a:r>
              <a:rPr lang="zh-TW" altLang="en-US" sz="2800" dirty="0" smtClean="0"/>
              <a:t>將要做的事情列表，避免遺漏。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列不完全算你的還是</a:t>
            </a:r>
            <a:r>
              <a:rPr lang="en-US" altLang="zh-TW" sz="2600" dirty="0" smtClean="0"/>
              <a:t>User</a:t>
            </a:r>
            <a:r>
              <a:rPr lang="zh-TW" altLang="en-US" sz="2600" dirty="0" smtClean="0"/>
              <a:t>的</a:t>
            </a:r>
            <a:r>
              <a:rPr lang="en-US" altLang="zh-TW" sz="2600" dirty="0" smtClean="0"/>
              <a:t>?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43" y="4277644"/>
            <a:ext cx="6701757" cy="25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所以我們</a:t>
            </a:r>
            <a:r>
              <a:rPr lang="zh-TW" altLang="en-US" dirty="0" smtClean="0"/>
              <a:t>需要</a:t>
            </a:r>
            <a:r>
              <a:rPr lang="zh-TW" altLang="en-US" dirty="0" smtClean="0"/>
              <a:t>革命</a:t>
            </a:r>
            <a:r>
              <a:rPr lang="en-US" altLang="zh-TW" dirty="0" smtClean="0"/>
              <a:t>(</a:t>
            </a:r>
            <a:r>
              <a:rPr lang="zh-TW" altLang="en-US" strike="dblStrike" dirty="0" smtClean="0"/>
              <a:t>通靈</a:t>
            </a:r>
            <a:r>
              <a:rPr lang="en-US" altLang="zh-TW" dirty="0" smtClean="0"/>
              <a:t>)!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65" y="2160588"/>
            <a:ext cx="5737482" cy="388143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264356" y="2494844"/>
            <a:ext cx="3913348" cy="3251200"/>
            <a:chOff x="1264356" y="2494844"/>
            <a:chExt cx="3913348" cy="3251200"/>
          </a:xfrm>
        </p:grpSpPr>
        <p:sp>
          <p:nvSpPr>
            <p:cNvPr id="8" name="圓角矩形 7"/>
            <p:cNvSpPr/>
            <p:nvPr/>
          </p:nvSpPr>
          <p:spPr>
            <a:xfrm>
              <a:off x="1264356" y="5384800"/>
              <a:ext cx="982133" cy="361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r>
                <a:rPr lang="en-US" altLang="zh-TW" dirty="0" smtClean="0"/>
                <a:t>DD</a:t>
              </a:r>
              <a:endParaRPr lang="zh-TW" altLang="en-US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205" y="2494844"/>
              <a:ext cx="2788499" cy="191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 </a:t>
            </a:r>
            <a:r>
              <a:rPr lang="en-US" altLang="zh-TW" b="1" dirty="0" smtClean="0"/>
              <a:t>BDD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125857" y="2572928"/>
            <a:ext cx="7710043" cy="4005672"/>
          </a:xfrm>
        </p:spPr>
        <p:txBody>
          <a:bodyPr>
            <a:noAutofit/>
          </a:bodyPr>
          <a:lstStyle/>
          <a:p>
            <a:r>
              <a:rPr lang="en-US" altLang="zh-TW" sz="2400" dirty="0">
                <a:hlinkClick r:id="rId3"/>
              </a:rPr>
              <a:t>BDD</a:t>
            </a:r>
            <a:r>
              <a:rPr lang="en-US" altLang="zh-TW" sz="2400" dirty="0"/>
              <a:t> </a:t>
            </a:r>
            <a:r>
              <a:rPr lang="zh-TW" altLang="en-US" sz="2400" dirty="0"/>
              <a:t>的全名為 </a:t>
            </a:r>
            <a:r>
              <a:rPr lang="en-US" altLang="zh-TW" sz="2400" dirty="0"/>
              <a:t>Behavior-driven development </a:t>
            </a:r>
            <a:r>
              <a:rPr lang="zh-TW" altLang="en-US" sz="2400" dirty="0"/>
              <a:t>，在 </a:t>
            </a:r>
            <a:r>
              <a:rPr lang="en-US" altLang="zh-TW" sz="2400" dirty="0"/>
              <a:t>2003 </a:t>
            </a:r>
            <a:r>
              <a:rPr lang="zh-TW" altLang="en-US" sz="2400" dirty="0"/>
              <a:t>年由 </a:t>
            </a:r>
            <a:r>
              <a:rPr lang="en-US" altLang="zh-TW" sz="2400" dirty="0"/>
              <a:t>Dan North </a:t>
            </a:r>
            <a:r>
              <a:rPr lang="zh-TW" altLang="en-US" sz="2400" dirty="0"/>
              <a:t>所命名，用來作為 </a:t>
            </a:r>
            <a:r>
              <a:rPr lang="en-US" altLang="zh-TW" sz="2400" dirty="0"/>
              <a:t>TDD </a:t>
            </a:r>
            <a:r>
              <a:rPr lang="zh-TW" altLang="en-US" sz="2400" dirty="0"/>
              <a:t>的輔助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使用者參與</a:t>
            </a:r>
            <a:r>
              <a:rPr lang="en-US" altLang="zh-TW" sz="2400" dirty="0"/>
              <a:t>BDD</a:t>
            </a:r>
            <a:r>
              <a:rPr lang="zh-TW" altLang="en-US" sz="2400" dirty="0"/>
              <a:t>的設計，透過 </a:t>
            </a:r>
            <a:r>
              <a:rPr lang="en-US" altLang="zh-TW" sz="2400" dirty="0"/>
              <a:t>DSL ( </a:t>
            </a:r>
            <a:r>
              <a:rPr lang="en-US" altLang="zh-TW" sz="2400" dirty="0">
                <a:hlinkClick r:id="rId4"/>
              </a:rPr>
              <a:t>Domain-specific language</a:t>
            </a:r>
            <a:r>
              <a:rPr lang="en-US" altLang="zh-TW" sz="2400" dirty="0"/>
              <a:t> )</a:t>
            </a:r>
            <a:r>
              <a:rPr lang="zh-TW" altLang="en-US" sz="2400" dirty="0"/>
              <a:t>來描述系統的行為，讓大家在同一個專案裡面使用一樣的語言來</a:t>
            </a:r>
            <a:r>
              <a:rPr lang="zh-TW" altLang="en-US" sz="2400" dirty="0" smtClean="0"/>
              <a:t>溝通。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Geometry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or </a:t>
            </a:r>
            <a:r>
              <a:rPr lang="en-US" altLang="zh-TW" sz="2400" dirty="0" smtClean="0"/>
              <a:t>Micron</a:t>
            </a:r>
            <a:endParaRPr lang="zh-TW" altLang="en-US" sz="2400" dirty="0"/>
          </a:p>
          <a:p>
            <a:r>
              <a:rPr lang="zh-TW" altLang="en-US" sz="2400" dirty="0" smtClean="0"/>
              <a:t>透過</a:t>
            </a:r>
            <a:r>
              <a:rPr lang="en-US" altLang="zh-TW" sz="2400" dirty="0" smtClean="0"/>
              <a:t>DSL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表達方式，來描述系統</a:t>
            </a:r>
            <a:r>
              <a:rPr lang="zh-TW" altLang="en-US" sz="2400" dirty="0" smtClean="0"/>
              <a:t>的功能與</a:t>
            </a:r>
            <a:r>
              <a:rPr lang="zh-TW" altLang="en-US" sz="2400" dirty="0"/>
              <a:t>使用者</a:t>
            </a:r>
            <a:r>
              <a:rPr lang="zh-TW" altLang="en-US" sz="2400" dirty="0" smtClean="0"/>
              <a:t>的</a:t>
            </a:r>
            <a:r>
              <a:rPr lang="zh-TW" altLang="en-US" sz="2400" dirty="0" smtClean="0">
                <a:solidFill>
                  <a:srgbClr val="0070C0"/>
                </a:solidFill>
              </a:rPr>
              <a:t>使用方式</a:t>
            </a:r>
            <a:r>
              <a:rPr lang="zh-TW" altLang="en-US" sz="2400" dirty="0" smtClean="0"/>
              <a:t>，並且</a:t>
            </a:r>
            <a:r>
              <a:rPr lang="zh-TW" altLang="en-US" sz="2400" dirty="0"/>
              <a:t>依據</a:t>
            </a:r>
            <a:r>
              <a:rPr lang="zh-TW" altLang="en-US" sz="2400" dirty="0" smtClean="0"/>
              <a:t>這些</a:t>
            </a:r>
            <a:r>
              <a:rPr lang="zh-TW" altLang="en-US" sz="2400" dirty="0" smtClean="0">
                <a:solidFill>
                  <a:srgbClr val="0070C0"/>
                </a:solidFill>
              </a:rPr>
              <a:t>使用方式</a:t>
            </a:r>
            <a:r>
              <a:rPr lang="zh-TW" altLang="en-US" sz="2400" dirty="0" smtClean="0"/>
              <a:t>產生</a:t>
            </a:r>
            <a:r>
              <a:rPr lang="zh-TW" altLang="en-US" sz="2400" dirty="0"/>
              <a:t>對應</a:t>
            </a:r>
            <a:r>
              <a:rPr lang="zh-TW" altLang="en-US" sz="2400" dirty="0" smtClean="0"/>
              <a:t>的</a:t>
            </a:r>
            <a:r>
              <a:rPr lang="zh-TW" altLang="en-US" sz="2400" dirty="0" smtClean="0">
                <a:solidFill>
                  <a:srgbClr val="00B050"/>
                </a:solidFill>
              </a:rPr>
              <a:t>測試案例</a:t>
            </a:r>
            <a:r>
              <a:rPr lang="en-US" altLang="zh-TW" sz="2400" dirty="0" smtClean="0">
                <a:solidFill>
                  <a:srgbClr val="00B050"/>
                </a:solidFill>
              </a:rPr>
              <a:t> </a:t>
            </a:r>
            <a:r>
              <a:rPr lang="zh-TW" altLang="en-US" sz="2400" dirty="0"/>
              <a:t>，接著可結合 </a:t>
            </a:r>
            <a:r>
              <a:rPr lang="en-US" altLang="zh-TW" sz="2400" dirty="0"/>
              <a:t>Unit Test </a:t>
            </a:r>
            <a:r>
              <a:rPr lang="zh-TW" altLang="en-US" sz="2400" dirty="0"/>
              <a:t>的 </a:t>
            </a:r>
            <a:r>
              <a:rPr lang="en-US" altLang="zh-TW" sz="2400" dirty="0"/>
              <a:t>3A </a:t>
            </a:r>
            <a:r>
              <a:rPr lang="zh-TW" altLang="en-US" sz="2400" dirty="0"/>
              <a:t>原則 </a:t>
            </a:r>
            <a:r>
              <a:rPr lang="en-US" altLang="zh-TW" sz="2400" dirty="0"/>
              <a:t>( Arrange, Act, Assert )</a:t>
            </a:r>
            <a:r>
              <a:rPr lang="zh-TW" altLang="en-US" sz="2400" dirty="0"/>
              <a:t>，來驗證系統功能是否有滿足</a:t>
            </a:r>
            <a:r>
              <a:rPr lang="zh-TW" altLang="en-US" sz="2400" dirty="0" smtClean="0"/>
              <a:t>這些</a:t>
            </a:r>
            <a:r>
              <a:rPr lang="zh-TW" altLang="en-US" sz="2400" b="1" dirty="0">
                <a:solidFill>
                  <a:srgbClr val="0070C0"/>
                </a:solidFill>
              </a:rPr>
              <a:t>使用方式</a:t>
            </a:r>
            <a:endParaRPr lang="en-US" altLang="zh-TW" sz="2400" b="1" dirty="0">
              <a:solidFill>
                <a:srgbClr val="0070C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026" name="Picture 2" descr="http://behrang.github.io/presentations/cucumber/2013-03-12/pictures/GOTO_Dan_North_BW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99" y="449672"/>
            <a:ext cx="5183189" cy="196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使用</a:t>
            </a:r>
            <a:r>
              <a:rPr lang="zh-TW" altLang="en-US" dirty="0" smtClean="0">
                <a:solidFill>
                  <a:srgbClr val="0070C0"/>
                </a:solidFill>
              </a:rPr>
              <a:t>方式為</a:t>
            </a:r>
            <a:r>
              <a:rPr lang="en-US" altLang="zh-TW" dirty="0" smtClean="0">
                <a:solidFill>
                  <a:srgbClr val="0070C0"/>
                </a:solidFill>
              </a:rPr>
              <a:t>describe()</a:t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zh-TW" altLang="en-US" dirty="0">
                <a:solidFill>
                  <a:srgbClr val="00B050"/>
                </a:solidFill>
              </a:rPr>
              <a:t>測試</a:t>
            </a:r>
            <a:r>
              <a:rPr lang="zh-TW" altLang="en-US" dirty="0" smtClean="0">
                <a:solidFill>
                  <a:srgbClr val="00B050"/>
                </a:solidFill>
              </a:rPr>
              <a:t>案例為</a:t>
            </a:r>
            <a:r>
              <a:rPr lang="en-US" altLang="zh-TW" dirty="0" smtClean="0">
                <a:solidFill>
                  <a:srgbClr val="00B050"/>
                </a:solidFill>
              </a:rPr>
              <a:t>it()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755" y="2015185"/>
            <a:ext cx="6039557" cy="4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為什麼要使用 </a:t>
            </a:r>
            <a:r>
              <a:rPr lang="en-US" altLang="zh-TW" b="1" dirty="0"/>
              <a:t>BDD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598" y="2160591"/>
            <a:ext cx="7721601" cy="304641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BDD </a:t>
            </a:r>
            <a:r>
              <a:rPr lang="zh-TW" altLang="en-US" sz="2800" dirty="0"/>
              <a:t>的效益在於，能讓使用者、測試人員與開發人員，可以用一樣的方式來描述與了解需求，並且降低將人話轉換成程式碼的成本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pic>
        <p:nvPicPr>
          <p:cNvPr id="2050" name="Picture 2" descr="https://lh4.googleusercontent.com/_HuWn8p2wJU8/TX6SOvuzJZI/AAAAAAAAANc/s8gmFaV0stM/s800/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06" y="3579008"/>
            <a:ext cx="4187383" cy="32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為什麼要使用 </a:t>
            </a:r>
            <a:r>
              <a:rPr lang="en-US" altLang="zh-TW" b="1" dirty="0"/>
              <a:t>BDD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使用者</a:t>
            </a:r>
            <a:r>
              <a:rPr lang="zh-TW" altLang="en-US" sz="2800" dirty="0"/>
              <a:t>參與</a:t>
            </a:r>
            <a:r>
              <a:rPr lang="en-US" altLang="zh-TW" sz="2800" dirty="0"/>
              <a:t>BDD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設計，透過 </a:t>
            </a:r>
            <a:r>
              <a:rPr lang="en-US" altLang="zh-TW" sz="2800" dirty="0"/>
              <a:t>DSL ( </a:t>
            </a:r>
            <a:r>
              <a:rPr lang="en-US" altLang="zh-TW" sz="2800" dirty="0">
                <a:hlinkClick r:id="rId2"/>
              </a:rPr>
              <a:t>Domain-specific language</a:t>
            </a:r>
            <a:r>
              <a:rPr lang="en-US" altLang="zh-TW" sz="2800" dirty="0"/>
              <a:t> )</a:t>
            </a:r>
            <a:r>
              <a:rPr lang="zh-TW" altLang="en-US" sz="2800" dirty="0"/>
              <a:t>來描述系統的</a:t>
            </a:r>
            <a:r>
              <a:rPr lang="zh-TW" altLang="en-US" sz="2800" dirty="0" smtClean="0"/>
              <a:t>行為，讓大家在同一個專案裡面使用一樣的語言來溝通。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7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慘</a:t>
            </a:r>
            <a:r>
              <a:rPr lang="zh-TW" altLang="en-US" dirty="0" smtClean="0">
                <a:solidFill>
                  <a:srgbClr val="FF0000"/>
                </a:solidFill>
              </a:rPr>
              <a:t>業問題回</a:t>
            </a:r>
            <a:r>
              <a:rPr lang="zh-TW" altLang="en-US" dirty="0">
                <a:solidFill>
                  <a:srgbClr val="FF0000"/>
                </a:solidFill>
              </a:rPr>
              <a:t>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5100" y="2160590"/>
            <a:ext cx="8216900" cy="4697410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要改的地方實在太多</a:t>
            </a:r>
            <a:r>
              <a:rPr lang="zh-TW" altLang="en-US" sz="2800" dirty="0">
                <a:solidFill>
                  <a:srgbClr val="FF0000"/>
                </a:solidFill>
              </a:rPr>
              <a:t>了，改不到</a:t>
            </a:r>
            <a:r>
              <a:rPr lang="zh-TW" altLang="en-US" sz="2800" dirty="0" smtClean="0">
                <a:solidFill>
                  <a:srgbClr val="FF0000"/>
                </a:solidFill>
              </a:rPr>
              <a:t>文件。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lvl="1"/>
            <a:r>
              <a:rPr lang="zh-TW" altLang="en-US" sz="2400" dirty="0" smtClean="0"/>
              <a:t>文件現在就是你的測試案例，就不用改天了。</a:t>
            </a:r>
            <a:endParaRPr lang="en-US" altLang="zh-TW" sz="2400" dirty="0" smtClean="0"/>
          </a:p>
          <a:p>
            <a:r>
              <a:rPr lang="zh-TW" altLang="en-US" sz="2800" dirty="0">
                <a:solidFill>
                  <a:srgbClr val="FF0000"/>
                </a:solidFill>
              </a:rPr>
              <a:t>測試列表</a:t>
            </a:r>
            <a:r>
              <a:rPr lang="en-US" altLang="zh-TW" sz="2800" dirty="0">
                <a:solidFill>
                  <a:srgbClr val="FF0000"/>
                </a:solidFill>
              </a:rPr>
              <a:t>(Test List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sz="2400" dirty="0" smtClean="0"/>
              <a:t>基本上是與使用者一起討論出來的，開發，測試跟使用者都沒想到要做的事情出</a:t>
            </a:r>
            <a:r>
              <a:rPr lang="zh-TW" altLang="en-US" sz="2400" dirty="0"/>
              <a:t>包</a:t>
            </a:r>
            <a:r>
              <a:rPr lang="zh-TW" altLang="en-US" sz="2400" dirty="0" smtClean="0"/>
              <a:t>，基本上不會只有你衰小。</a:t>
            </a:r>
            <a:endParaRPr lang="en-US" altLang="zh-TW" sz="2400" dirty="0" smtClean="0"/>
          </a:p>
          <a:p>
            <a:r>
              <a:rPr lang="zh-TW" altLang="en-US" sz="2800" dirty="0">
                <a:solidFill>
                  <a:srgbClr val="FF0000"/>
                </a:solidFill>
              </a:rPr>
              <a:t>測試數據</a:t>
            </a:r>
            <a:r>
              <a:rPr lang="en-US" altLang="zh-TW" sz="2800" dirty="0">
                <a:solidFill>
                  <a:srgbClr val="FF0000"/>
                </a:solidFill>
              </a:rPr>
              <a:t>(Test Data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sz="2400" dirty="0" smtClean="0"/>
              <a:t>大家都是使用同樣的</a:t>
            </a:r>
            <a:r>
              <a:rPr lang="en-US" altLang="zh-TW" sz="2400" dirty="0" smtClean="0"/>
              <a:t>DSL</a:t>
            </a:r>
            <a:r>
              <a:rPr lang="zh-TW" altLang="en-US" sz="2400" dirty="0" smtClean="0"/>
              <a:t>再溝通，並且一開始就把</a:t>
            </a:r>
            <a:r>
              <a:rPr lang="en-US" altLang="zh-TW" sz="2400" dirty="0" smtClean="0"/>
              <a:t>DSL</a:t>
            </a:r>
            <a:r>
              <a:rPr lang="zh-TW" altLang="en-US" sz="2400" dirty="0" smtClean="0"/>
              <a:t>的定義都先講清楚，不會有沒意義的測試資料發生，並且透過</a:t>
            </a:r>
            <a:r>
              <a:rPr lang="en-US" altLang="zh-TW" sz="2400" dirty="0" smtClean="0"/>
              <a:t>DSL</a:t>
            </a:r>
            <a:r>
              <a:rPr lang="zh-TW" altLang="en-US" sz="2400" dirty="0" smtClean="0"/>
              <a:t>，會有能力判別每個資料發生的可能性。</a:t>
            </a:r>
            <a:endParaRPr lang="en-US" altLang="zh-TW" sz="2400" dirty="0" smtClean="0"/>
          </a:p>
          <a:p>
            <a:endParaRPr lang="en-US" altLang="zh-TW" sz="2600" dirty="0"/>
          </a:p>
          <a:p>
            <a:endParaRPr lang="zh-TW" altLang="en-US" sz="2400" dirty="0"/>
          </a:p>
        </p:txBody>
      </p:sp>
      <p:sp>
        <p:nvSpPr>
          <p:cNvPr id="4" name="甜甜圈 3"/>
          <p:cNvSpPr/>
          <p:nvPr/>
        </p:nvSpPr>
        <p:spPr>
          <a:xfrm>
            <a:off x="304799" y="2702765"/>
            <a:ext cx="609600" cy="609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甜甜圈 4"/>
          <p:cNvSpPr/>
          <p:nvPr/>
        </p:nvSpPr>
        <p:spPr>
          <a:xfrm>
            <a:off x="304799" y="3854539"/>
            <a:ext cx="609600" cy="609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304799" y="5147116"/>
            <a:ext cx="609600" cy="6096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End!?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回顧一下這樣子有沒有符合失敗學的需求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50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重複一下失敗的要點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8" y="2160591"/>
            <a:ext cx="7061201" cy="3351209"/>
          </a:xfrm>
        </p:spPr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要敗的便宜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/>
              <a:t>要敗的</a:t>
            </a:r>
            <a:r>
              <a:rPr lang="zh-TW" altLang="en-US" sz="6600" dirty="0" smtClean="0"/>
              <a:t>快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</a:t>
            </a:r>
            <a:r>
              <a:rPr lang="zh-TW" altLang="en-US" sz="6600" dirty="0"/>
              <a:t>明確</a:t>
            </a:r>
            <a:endParaRPr lang="en-US" altLang="zh-TW" sz="6600" dirty="0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6600" dirty="0" smtClean="0"/>
              <a:t>要敗的有價值</a:t>
            </a:r>
            <a:endParaRPr lang="zh-TW" altLang="en-US" sz="66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599" y="3443291"/>
            <a:ext cx="6347714" cy="557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endParaRPr lang="zh-TW" altLang="en-US" sz="6600" dirty="0"/>
          </a:p>
        </p:txBody>
      </p:sp>
      <p:sp>
        <p:nvSpPr>
          <p:cNvPr id="5" name="圓角矩形 4"/>
          <p:cNvSpPr/>
          <p:nvPr/>
        </p:nvSpPr>
        <p:spPr>
          <a:xfrm rot="19252293">
            <a:off x="-126983" y="1512033"/>
            <a:ext cx="5321034" cy="14885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很重要</a:t>
            </a:r>
            <a:r>
              <a:rPr lang="en-US" altLang="zh-TW" sz="4800" dirty="0" smtClean="0"/>
              <a:t>!!</a:t>
            </a:r>
          </a:p>
          <a:p>
            <a:pPr algn="ctr"/>
            <a:r>
              <a:rPr lang="zh-TW" altLang="en-US" sz="4800" dirty="0" smtClean="0"/>
              <a:t>所以講了三次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19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弱者</a:t>
            </a:r>
            <a:r>
              <a:rPr lang="en-US" altLang="zh-TW" dirty="0" smtClean="0"/>
              <a:t>(</a:t>
            </a:r>
            <a:r>
              <a:rPr lang="zh-TW" altLang="en-US" dirty="0" smtClean="0"/>
              <a:t>我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的思維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猜</a:t>
            </a:r>
            <a:r>
              <a:rPr lang="zh-TW" altLang="en-US" dirty="0" smtClean="0"/>
              <a:t>應該有不少人跟我一樣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67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敗的很貴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自己找到的問題都不是問題，客戶找到的問題代表你死定了。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27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要敗的便宜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Picture 2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40844"/>
            <a:ext cx="5776297" cy="3050534"/>
          </a:xfrm>
          <a:prstGeom prst="rect">
            <a:avLst/>
          </a:prstGeom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5" name="Picture 2" descr="https://lh4.googleusercontent.com/_HuWn8p2wJU8/TX6SOvuzJZI/AAAAAAAAANc/s8gmFaV0stM/s800/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080" y="3180932"/>
            <a:ext cx="4728920" cy="36770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向右箭號 6"/>
          <p:cNvSpPr/>
          <p:nvPr/>
        </p:nvSpPr>
        <p:spPr>
          <a:xfrm rot="16200000">
            <a:off x="1019156" y="4292348"/>
            <a:ext cx="1027289" cy="970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38665" y="5164162"/>
            <a:ext cx="3795308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/>
              <a:t>測試優先</a:t>
            </a:r>
            <a:r>
              <a:rPr lang="en-US" altLang="zh-TW" sz="3200" dirty="0"/>
              <a:t>(Test First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TDD</a:t>
            </a:r>
            <a:r>
              <a:rPr lang="zh-TW" altLang="en-US" sz="3200" dirty="0" smtClean="0"/>
              <a:t>與</a:t>
            </a:r>
            <a:r>
              <a:rPr lang="en-US" altLang="zh-TW" sz="3200" dirty="0" smtClean="0"/>
              <a:t>BDD</a:t>
            </a:r>
            <a:r>
              <a:rPr lang="zh-TW" altLang="en-US" sz="3200" dirty="0" smtClean="0"/>
              <a:t>是失敗成本最低的階段。</a:t>
            </a:r>
            <a:endParaRPr lang="zh-TW" altLang="en-US" sz="3200" dirty="0"/>
          </a:p>
        </p:txBody>
      </p:sp>
      <p:sp>
        <p:nvSpPr>
          <p:cNvPr id="9" name="甜甜圈 8"/>
          <p:cNvSpPr/>
          <p:nvPr/>
        </p:nvSpPr>
        <p:spPr>
          <a:xfrm>
            <a:off x="3162004" y="295355"/>
            <a:ext cx="1242902" cy="1242902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敗的很慢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佈署一次需要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分鐘，這下子</a:t>
            </a:r>
            <a:r>
              <a:rPr lang="en-US" altLang="zh-TW" dirty="0" smtClean="0"/>
              <a:t>GG</a:t>
            </a:r>
            <a:r>
              <a:rPr lang="zh-TW" altLang="en-US" dirty="0" smtClean="0"/>
              <a:t>了，我開發每一個功能至少要重試個十次，這下子至少要五個小時，才有一個功能產出。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940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要敗的快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160590"/>
            <a:ext cx="7953326" cy="1103587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sz="3200" dirty="0" smtClean="0"/>
              <a:t>透過</a:t>
            </a:r>
            <a:r>
              <a:rPr lang="zh-TW" altLang="en-US" sz="3200" dirty="0" smtClean="0">
                <a:solidFill>
                  <a:srgbClr val="00B050"/>
                </a:solidFill>
              </a:rPr>
              <a:t>隔離測試</a:t>
            </a:r>
            <a:r>
              <a:rPr lang="en-US" altLang="zh-TW" sz="3200" dirty="0" smtClean="0">
                <a:solidFill>
                  <a:srgbClr val="00B050"/>
                </a:solidFill>
              </a:rPr>
              <a:t>(Isolated Test)</a:t>
            </a:r>
            <a:r>
              <a:rPr lang="zh-TW" altLang="en-US" sz="3200" dirty="0" smtClean="0"/>
              <a:t>，可以不用整體一起打包測試。</a:t>
            </a:r>
            <a:endParaRPr lang="en-US" altLang="zh-TW" sz="3200" dirty="0" smtClean="0"/>
          </a:p>
          <a:p>
            <a:r>
              <a:rPr lang="zh-TW" altLang="en-US" sz="3200" dirty="0" smtClean="0"/>
              <a:t>搭配自動化工具，每一次的存檔，都會進行測試，馬上就會知道</a:t>
            </a:r>
            <a:r>
              <a:rPr lang="zh-TW" altLang="en-US" sz="3200" dirty="0"/>
              <a:t>對</a:t>
            </a:r>
            <a:r>
              <a:rPr lang="zh-TW" altLang="en-US" sz="3200" dirty="0" smtClean="0"/>
              <a:t>或不對。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609599" y="3264178"/>
            <a:ext cx="7953326" cy="3593822"/>
            <a:chOff x="1" y="3264180"/>
            <a:chExt cx="7953326" cy="3593822"/>
          </a:xfrm>
        </p:grpSpPr>
        <p:pic>
          <p:nvPicPr>
            <p:cNvPr id="4" name="內容版面配置區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3264180"/>
              <a:ext cx="5847644" cy="3593822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8987" y="3264180"/>
              <a:ext cx="4354340" cy="3593821"/>
            </a:xfrm>
            <a:prstGeom prst="rect">
              <a:avLst/>
            </a:prstGeom>
          </p:spPr>
        </p:pic>
      </p:grpSp>
      <p:sp>
        <p:nvSpPr>
          <p:cNvPr id="7" name="甜甜圈 6"/>
          <p:cNvSpPr/>
          <p:nvPr/>
        </p:nvSpPr>
        <p:spPr>
          <a:xfrm>
            <a:off x="3162004" y="295355"/>
            <a:ext cx="1242902" cy="1242902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5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敗的不清不</a:t>
            </a:r>
            <a:r>
              <a:rPr lang="zh-TW" altLang="en-US" dirty="0">
                <a:solidFill>
                  <a:srgbClr val="FF0000"/>
                </a:solidFill>
              </a:rPr>
              <a:t>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迷之聲</a:t>
            </a:r>
            <a:r>
              <a:rPr lang="en-US" altLang="zh-TW" dirty="0" smtClean="0"/>
              <a:t>:</a:t>
            </a:r>
            <a:r>
              <a:rPr lang="zh-TW" altLang="en-US" dirty="0" smtClean="0"/>
              <a:t>你看過一個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一萬多行的嗎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的程式檔案超過</a:t>
            </a:r>
            <a:r>
              <a:rPr lang="en-US" altLang="zh-TW" dirty="0" smtClean="0"/>
              <a:t>1M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9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要敗的明確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xfrm>
            <a:off x="609598" y="3833544"/>
            <a:ext cx="3257039" cy="3024455"/>
          </a:xfrm>
        </p:spPr>
        <p:txBody>
          <a:bodyPr>
            <a:normAutofit/>
          </a:bodyPr>
          <a:lstStyle/>
          <a:p>
            <a:r>
              <a:rPr lang="zh-TW" altLang="en-US" sz="3000" dirty="0" smtClean="0">
                <a:solidFill>
                  <a:srgbClr val="00B050"/>
                </a:solidFill>
              </a:rPr>
              <a:t>重構</a:t>
            </a:r>
            <a:endParaRPr lang="en-US" altLang="zh-TW" sz="3000" dirty="0">
              <a:solidFill>
                <a:srgbClr val="00B050"/>
              </a:solidFill>
            </a:endParaRPr>
          </a:p>
          <a:p>
            <a:r>
              <a:rPr lang="zh-TW" altLang="en-US" sz="3000" dirty="0" smtClean="0">
                <a:solidFill>
                  <a:srgbClr val="00B050"/>
                </a:solidFill>
              </a:rPr>
              <a:t>顯</a:t>
            </a:r>
            <a:r>
              <a:rPr lang="zh-TW" altLang="en-US" sz="3000" dirty="0">
                <a:solidFill>
                  <a:srgbClr val="00B050"/>
                </a:solidFill>
              </a:rPr>
              <a:t>式資料</a:t>
            </a:r>
            <a:r>
              <a:rPr lang="en-US" altLang="zh-TW" sz="3000" dirty="0">
                <a:solidFill>
                  <a:srgbClr val="00B050"/>
                </a:solidFill>
              </a:rPr>
              <a:t>(Evident </a:t>
            </a:r>
            <a:r>
              <a:rPr lang="en-US" altLang="zh-TW" sz="3000" dirty="0" smtClean="0">
                <a:solidFill>
                  <a:srgbClr val="00B050"/>
                </a:solidFill>
              </a:rPr>
              <a:t>Data)</a:t>
            </a:r>
            <a:endParaRPr lang="en-US" altLang="zh-TW" sz="3000" dirty="0">
              <a:solidFill>
                <a:srgbClr val="00B050"/>
              </a:solidFill>
            </a:endParaRPr>
          </a:p>
          <a:p>
            <a:r>
              <a:rPr lang="zh-TW" altLang="en-US" sz="3100" dirty="0" smtClean="0">
                <a:solidFill>
                  <a:srgbClr val="00B050"/>
                </a:solidFill>
              </a:rPr>
              <a:t>斷言</a:t>
            </a:r>
            <a:r>
              <a:rPr lang="zh-TW" altLang="en-US" sz="3100" dirty="0">
                <a:solidFill>
                  <a:srgbClr val="00B050"/>
                </a:solidFill>
              </a:rPr>
              <a:t>優先</a:t>
            </a:r>
            <a:r>
              <a:rPr lang="en-US" altLang="zh-TW" sz="3100" dirty="0">
                <a:solidFill>
                  <a:srgbClr val="00B050"/>
                </a:solidFill>
              </a:rPr>
              <a:t>(Assert First)</a:t>
            </a:r>
          </a:p>
          <a:p>
            <a:pPr marL="0" indent="0">
              <a:buNone/>
            </a:pPr>
            <a:endParaRPr lang="en-US" altLang="zh-TW" sz="30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4"/>
          </p:nvPr>
        </p:nvSpPr>
        <p:spPr>
          <a:xfrm>
            <a:off x="4182732" y="3833544"/>
            <a:ext cx="2534158" cy="3024455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rgbClr val="00B050"/>
                </a:solidFill>
              </a:rPr>
              <a:t>測試列表</a:t>
            </a:r>
            <a:r>
              <a:rPr lang="en-US" altLang="zh-TW" sz="2800" dirty="0" smtClean="0">
                <a:solidFill>
                  <a:srgbClr val="00B050"/>
                </a:solidFill>
              </a:rPr>
              <a:t>(Test List)</a:t>
            </a:r>
          </a:p>
          <a:p>
            <a:r>
              <a:rPr lang="zh-TW" altLang="en-US" sz="2800" dirty="0" smtClean="0">
                <a:solidFill>
                  <a:srgbClr val="00B050"/>
                </a:solidFill>
              </a:rPr>
              <a:t>測試</a:t>
            </a:r>
            <a:r>
              <a:rPr lang="zh-TW" altLang="en-US" sz="2800" dirty="0">
                <a:solidFill>
                  <a:srgbClr val="00B050"/>
                </a:solidFill>
              </a:rPr>
              <a:t>數據</a:t>
            </a:r>
            <a:r>
              <a:rPr lang="en-US" altLang="zh-TW" sz="2800" dirty="0">
                <a:solidFill>
                  <a:srgbClr val="00B050"/>
                </a:solidFill>
              </a:rPr>
              <a:t>(Test Data)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B050"/>
              </a:solidFill>
            </a:endParaRPr>
          </a:p>
        </p:txBody>
      </p:sp>
      <p:sp>
        <p:nvSpPr>
          <p:cNvPr id="4" name="甜甜圈 3"/>
          <p:cNvSpPr/>
          <p:nvPr/>
        </p:nvSpPr>
        <p:spPr>
          <a:xfrm>
            <a:off x="3162004" y="295355"/>
            <a:ext cx="1242902" cy="1242902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32" y="1925660"/>
            <a:ext cx="3257040" cy="1912625"/>
          </a:xfrm>
          <a:prstGeom prst="rect">
            <a:avLst/>
          </a:prstGeom>
        </p:spPr>
      </p:pic>
      <p:pic>
        <p:nvPicPr>
          <p:cNvPr id="18" name="Picture 2" descr="Test-driven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33" y="1925660"/>
            <a:ext cx="2510213" cy="19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敗的沒有價值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當事情一而再再而三的發生，絕對不是事情的錯，一定是人的腦袋有問題，連猴都不會這樣。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要敗的有價值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只要今天</a:t>
            </a:r>
            <a:r>
              <a:rPr lang="zh-TW" altLang="en-US" sz="3200" dirty="0"/>
              <a:t>線</a:t>
            </a:r>
            <a:r>
              <a:rPr lang="zh-TW" altLang="en-US" sz="3200" dirty="0" smtClean="0"/>
              <a:t>上發現有</a:t>
            </a:r>
            <a:r>
              <a:rPr lang="en-US" altLang="zh-TW" sz="3200" dirty="0" smtClean="0"/>
              <a:t>Bug</a:t>
            </a:r>
            <a:r>
              <a:rPr lang="zh-TW" altLang="en-US" sz="3200" dirty="0" smtClean="0"/>
              <a:t>，馬上添加對應的測試程式，並在上線前確保所有的測試程式都有通過。</a:t>
            </a:r>
            <a:endParaRPr lang="en-US" altLang="zh-TW" sz="3200" dirty="0" smtClean="0"/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胡亂</a:t>
            </a:r>
            <a:r>
              <a:rPr lang="en-US" altLang="zh-TW" sz="3200" dirty="0" smtClean="0">
                <a:solidFill>
                  <a:srgbClr val="FF0000"/>
                </a:solidFill>
              </a:rPr>
              <a:t>Merge</a:t>
            </a:r>
          </a:p>
          <a:p>
            <a:r>
              <a:rPr lang="zh-TW" altLang="en-US" sz="3200" dirty="0" smtClean="0">
                <a:solidFill>
                  <a:srgbClr val="FF0000"/>
                </a:solidFill>
              </a:rPr>
              <a:t>沒有</a:t>
            </a:r>
            <a:r>
              <a:rPr lang="en-US" altLang="zh-TW" sz="3200" dirty="0" smtClean="0">
                <a:solidFill>
                  <a:srgbClr val="FF0000"/>
                </a:solidFill>
              </a:rPr>
              <a:t>Merge</a:t>
            </a:r>
            <a:endParaRPr lang="zh-TW" altLang="en-US" sz="3200" dirty="0">
              <a:solidFill>
                <a:srgbClr val="FF0000"/>
              </a:solidFill>
            </a:endParaRPr>
          </a:p>
          <a:p>
            <a:endParaRPr lang="zh-TW" altLang="en-US" sz="3200" dirty="0"/>
          </a:p>
        </p:txBody>
      </p:sp>
      <p:sp>
        <p:nvSpPr>
          <p:cNvPr id="4" name="甜甜圈 3"/>
          <p:cNvSpPr/>
          <p:nvPr/>
        </p:nvSpPr>
        <p:spPr>
          <a:xfrm>
            <a:off x="3162004" y="295355"/>
            <a:ext cx="1242902" cy="1242902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乘號 4"/>
          <p:cNvSpPr/>
          <p:nvPr/>
        </p:nvSpPr>
        <p:spPr>
          <a:xfrm>
            <a:off x="1061156" y="3801820"/>
            <a:ext cx="1840089" cy="59831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乘號 5"/>
          <p:cNvSpPr/>
          <p:nvPr/>
        </p:nvSpPr>
        <p:spPr>
          <a:xfrm>
            <a:off x="1061155" y="4400132"/>
            <a:ext cx="1840089" cy="59831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05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到目前為止你的收穫是</a:t>
            </a:r>
            <a:r>
              <a:rPr lang="en-US" altLang="zh-TW" dirty="0" smtClean="0"/>
              <a:t>???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r>
              <a:rPr lang="zh-TW" altLang="en-US" dirty="0" smtClean="0">
                <a:solidFill>
                  <a:srgbClr val="FF0000"/>
                </a:solidFill>
              </a:rPr>
              <a:t>的，未來不就是一堆的</a:t>
            </a:r>
            <a:r>
              <a:rPr lang="en-US" altLang="zh-TW" dirty="0" smtClean="0">
                <a:solidFill>
                  <a:srgbClr val="FF0000"/>
                </a:solidFill>
              </a:rPr>
              <a:t>Bug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再加上無止盡的加班</a:t>
            </a:r>
            <a:r>
              <a:rPr lang="en-US" altLang="zh-TW" dirty="0" smtClean="0">
                <a:solidFill>
                  <a:srgbClr val="FF0000"/>
                </a:solidFill>
              </a:rPr>
              <a:t>???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609598" y="794504"/>
            <a:ext cx="7591939" cy="2806676"/>
            <a:chOff x="3435" y="657696"/>
            <a:chExt cx="7591939" cy="2806676"/>
          </a:xfrm>
        </p:grpSpPr>
        <p:sp>
          <p:nvSpPr>
            <p:cNvPr id="5" name="文字方塊 4"/>
            <p:cNvSpPr txBox="1"/>
            <p:nvPr/>
          </p:nvSpPr>
          <p:spPr>
            <a:xfrm>
              <a:off x="4168564" y="2357300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 rot="61370">
              <a:off x="549561" y="1840469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 rot="21424080">
              <a:off x="4159954" y="1725405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 rot="61370">
              <a:off x="1548627" y="1282308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 rot="21424080">
              <a:off x="3246437" y="3053682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 rot="61370">
              <a:off x="3435" y="2610586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 rot="21424080">
              <a:off x="4701823" y="1100793"/>
              <a:ext cx="2893551" cy="41069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 rot="61370">
              <a:off x="2090496" y="657696"/>
              <a:ext cx="2893551" cy="4106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</a:rPr>
                <a:t>無數個加班的夜晚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976762" y="4831446"/>
            <a:ext cx="6820062" cy="1970046"/>
            <a:chOff x="976762" y="4831446"/>
            <a:chExt cx="6820062" cy="1970046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762" y="5565421"/>
              <a:ext cx="1158684" cy="101595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1354" y="5277554"/>
              <a:ext cx="1158684" cy="101595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9741" y="5785533"/>
              <a:ext cx="1158684" cy="101595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128" y="5057441"/>
              <a:ext cx="1158684" cy="101595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8629" y="5785532"/>
              <a:ext cx="1158684" cy="101595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8140" y="4831446"/>
              <a:ext cx="1158684" cy="1015959"/>
            </a:xfrm>
            <a:prstGeom prst="rect">
              <a:avLst/>
            </a:prstGeom>
          </p:spPr>
        </p:pic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98" y="577095"/>
            <a:ext cx="5896242" cy="3264961"/>
          </a:xfrm>
          <a:prstGeom prst="rect">
            <a:avLst/>
          </a:prstGeom>
        </p:spPr>
      </p:pic>
      <p:sp>
        <p:nvSpPr>
          <p:cNvPr id="22" name="文字版面配置區 2"/>
          <p:cNvSpPr txBox="1">
            <a:spLocks/>
          </p:cNvSpPr>
          <p:nvPr/>
        </p:nvSpPr>
        <p:spPr>
          <a:xfrm>
            <a:off x="609598" y="4534819"/>
            <a:ext cx="6347715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rgbClr val="00B050"/>
                </a:solidFill>
              </a:rPr>
              <a:t>X</a:t>
            </a:r>
            <a:r>
              <a:rPr lang="zh-TW" altLang="en-US" dirty="0" smtClean="0">
                <a:solidFill>
                  <a:srgbClr val="00B050"/>
                </a:solidFill>
              </a:rPr>
              <a:t>的，未來就沒了那一</a:t>
            </a:r>
            <a:r>
              <a:rPr lang="zh-TW" altLang="en-US" dirty="0">
                <a:solidFill>
                  <a:srgbClr val="00B050"/>
                </a:solidFill>
              </a:rPr>
              <a:t>堆</a:t>
            </a:r>
            <a:r>
              <a:rPr lang="en-US" altLang="zh-TW" dirty="0" smtClean="0">
                <a:solidFill>
                  <a:srgbClr val="00B050"/>
                </a:solidFill>
              </a:rPr>
              <a:t>Bug</a:t>
            </a:r>
            <a:r>
              <a:rPr lang="zh-TW" altLang="en-US" dirty="0" smtClean="0">
                <a:solidFill>
                  <a:srgbClr val="00B050"/>
                </a:solidFill>
              </a:rPr>
              <a:t>，再也不用為了沒有意義的事情加班了，人生</a:t>
            </a:r>
            <a:r>
              <a:rPr lang="zh-TW" altLang="en-US" dirty="0">
                <a:solidFill>
                  <a:srgbClr val="00B050"/>
                </a:solidFill>
              </a:rPr>
              <a:t>從</a:t>
            </a:r>
            <a:r>
              <a:rPr lang="zh-TW" altLang="en-US" dirty="0" smtClean="0">
                <a:solidFill>
                  <a:srgbClr val="00B050"/>
                </a:solidFill>
              </a:rPr>
              <a:t>黑白變成彩色的</a:t>
            </a:r>
            <a:r>
              <a:rPr lang="en-US" altLang="zh-TW" dirty="0" smtClean="0">
                <a:solidFill>
                  <a:srgbClr val="00B050"/>
                </a:solidFill>
              </a:rPr>
              <a:t>!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160888" y="1368780"/>
            <a:ext cx="2065868" cy="1826581"/>
          </a:xfrm>
        </p:spPr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69242" y="3353405"/>
            <a:ext cx="7191024" cy="325059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其他的還有很多東西沒在上面，有興趣可以找到許多寶藏。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軟體質量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質量保證</a:t>
            </a:r>
            <a:r>
              <a:rPr lang="en-US" altLang="zh-TW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不同的測試</a:t>
            </a:r>
            <a:r>
              <a:rPr lang="en-US" altLang="zh-TW" dirty="0" smtClean="0"/>
              <a:t>(</a:t>
            </a:r>
            <a:r>
              <a:rPr lang="zh-TW" altLang="en-US" dirty="0" smtClean="0"/>
              <a:t>端對端測試，壓力測試，安全測試</a:t>
            </a:r>
            <a:r>
              <a:rPr lang="en-US" altLang="zh-TW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CI(Continue Integration)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敏捷開發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Clean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31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4137889"/>
            <a:ext cx="7245349" cy="197485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大多數的人，都會失敗，很少有第一次成功的，而我比別人更遜，失敗更多，如果不允許失敗，那一定不適合我。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76" y="1000989"/>
            <a:ext cx="2387599" cy="2387599"/>
          </a:xfrm>
          <a:prstGeom prst="rect">
            <a:avLst/>
          </a:prstGeom>
          <a:ln w="2286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900" y="801829"/>
            <a:ext cx="5249455" cy="2785921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 rot="524635">
            <a:off x="3240087" y="2441656"/>
            <a:ext cx="2447924" cy="264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8800" b="1" dirty="0" smtClean="0">
                <a:solidFill>
                  <a:srgbClr val="FF0000"/>
                </a:solidFill>
                <a:latin typeface="5j0 "/>
              </a:rPr>
              <a:t>可以重</a:t>
            </a:r>
            <a:r>
              <a:rPr lang="zh-TW" altLang="en-US" sz="8800" b="1" dirty="0">
                <a:solidFill>
                  <a:srgbClr val="FF0000"/>
                </a:solidFill>
                <a:latin typeface="5j0 "/>
              </a:rPr>
              <a:t>試</a:t>
            </a:r>
          </a:p>
        </p:txBody>
      </p:sp>
    </p:spTree>
    <p:extLst>
      <p:ext uri="{BB962C8B-B14F-4D97-AF65-F5344CB8AC3E}">
        <p14:creationId xmlns:p14="http://schemas.microsoft.com/office/powerpoint/2010/main" val="5180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失敗</a:t>
            </a:r>
            <a:r>
              <a:rPr lang="zh-TW" altLang="en-US" dirty="0" smtClean="0"/>
              <a:t>學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本次的失敗是為了下一次的成功，</a:t>
            </a:r>
            <a:endParaRPr lang="en-US" altLang="zh-TW" dirty="0" smtClean="0"/>
          </a:p>
          <a:p>
            <a:r>
              <a:rPr lang="zh-TW" altLang="en-US" dirty="0" smtClean="0"/>
              <a:t>人生</a:t>
            </a:r>
            <a:r>
              <a:rPr lang="zh-TW" altLang="en-US" dirty="0" smtClean="0"/>
              <a:t>三十年</a:t>
            </a:r>
            <a:r>
              <a:rPr lang="zh-TW" altLang="en-US" strike="sngStrike" dirty="0" smtClean="0"/>
              <a:t>失敗</a:t>
            </a:r>
            <a:r>
              <a:rPr lang="zh-TW" altLang="en-US" dirty="0" smtClean="0"/>
              <a:t>經驗總結，</a:t>
            </a:r>
            <a:endParaRPr lang="en-US" altLang="zh-TW" dirty="0" smtClean="0"/>
          </a:p>
          <a:p>
            <a:r>
              <a:rPr lang="zh-TW" altLang="en-US" dirty="0" smtClean="0"/>
              <a:t>跟你</a:t>
            </a:r>
            <a:r>
              <a:rPr lang="en-US" altLang="zh-TW" dirty="0" smtClean="0"/>
              <a:t>(</a:t>
            </a:r>
            <a:r>
              <a:rPr lang="zh-TW" altLang="en-US" dirty="0" smtClean="0"/>
              <a:t>妳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分享，如何正確有效的失敗</a:t>
            </a:r>
            <a:r>
              <a:rPr lang="zh-TW" altLang="en-US" dirty="0" smtClean="0"/>
              <a:t>，敗</a:t>
            </a:r>
            <a:r>
              <a:rPr lang="zh-TW" altLang="en-US" dirty="0" smtClean="0"/>
              <a:t>的漂亮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1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3182</TotalTime>
  <Words>3522</Words>
  <Application>Microsoft Office PowerPoint</Application>
  <PresentationFormat>如螢幕大小 (4:3)</PresentationFormat>
  <Paragraphs>452</Paragraphs>
  <Slides>79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7" baseType="lpstr">
      <vt:lpstr>5j0 </vt:lpstr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TDD &amp; BDD  </vt:lpstr>
      <vt:lpstr>自我介紹</vt:lpstr>
      <vt:lpstr>條條大路通羅馬</vt:lpstr>
      <vt:lpstr>你的思維</vt:lpstr>
      <vt:lpstr>強者的思維</vt:lpstr>
      <vt:lpstr>在電腦這一行上面， 好的跟壞的，可以差到一百倍以上!</vt:lpstr>
      <vt:lpstr>弱者(我)的思維</vt:lpstr>
      <vt:lpstr>大多數的人，都會失敗，很少有第一次成功的，而我比別人更遜，失敗更多，如果不允許失敗，那一定不適合我。</vt:lpstr>
      <vt:lpstr>失敗學</vt:lpstr>
      <vt:lpstr>失敗為成功之母，但是!</vt:lpstr>
      <vt:lpstr>所以失敗的要點是!?</vt:lpstr>
      <vt:lpstr>要敗的便宜</vt:lpstr>
      <vt:lpstr>要敗的快</vt:lpstr>
      <vt:lpstr>要敗的明確</vt:lpstr>
      <vt:lpstr>要敗的有價值</vt:lpstr>
      <vt:lpstr>重複一下失敗的要點</vt:lpstr>
      <vt:lpstr>軟體開發的慘業現況</vt:lpstr>
      <vt:lpstr>敗的很貴</vt:lpstr>
      <vt:lpstr>失敗的成本</vt:lpstr>
      <vt:lpstr>心跳出血</vt:lpstr>
      <vt:lpstr>敗的很慢</vt:lpstr>
      <vt:lpstr>系統架構</vt:lpstr>
      <vt:lpstr>時間到哪邊去了??</vt:lpstr>
      <vt:lpstr>敗的不清不楚</vt:lpstr>
      <vt:lpstr>可怕的變數範圍</vt:lpstr>
      <vt:lpstr>以上八行的程式你有答對嗎?</vt:lpstr>
      <vt:lpstr>敗的沒有價值</vt:lpstr>
      <vt:lpstr>這世上有一種東西叫版本控制，有一種工作方式是共同開發。</vt:lpstr>
      <vt:lpstr>不怕神一般的對手， 只怕豬一般的隊友</vt:lpstr>
      <vt:lpstr>到目前為止你的收穫是???</vt:lpstr>
      <vt:lpstr>所以我們需要革命!</vt:lpstr>
      <vt:lpstr>測試</vt:lpstr>
      <vt:lpstr>為什麼軟體要測試???</vt:lpstr>
      <vt:lpstr>如何做好測試</vt:lpstr>
      <vt:lpstr>測試優先(Test First)</vt:lpstr>
      <vt:lpstr>獨立測試(Isolated Test)</vt:lpstr>
      <vt:lpstr>測試列表(Test List) </vt:lpstr>
      <vt:lpstr>斷言優先(Assert First) </vt:lpstr>
      <vt:lpstr>測試的演進</vt:lpstr>
      <vt:lpstr>印出來，人工判別</vt:lpstr>
      <vt:lpstr>使用自己寫好的程式判別</vt:lpstr>
      <vt:lpstr>使用別人寫好的程式判別</vt:lpstr>
      <vt:lpstr>測試數據(Test Data) </vt:lpstr>
      <vt:lpstr>顯式資料(Evident Data)</vt:lpstr>
      <vt:lpstr>Test Driven Development (TDD)</vt:lpstr>
      <vt:lpstr>Test Driven Development(TDD)</vt:lpstr>
      <vt:lpstr>重構 (Refactor)</vt:lpstr>
      <vt:lpstr>在不改變軟體外部行為的前提下，改變其內部結構，使其更容易理解且易於修改」</vt:lpstr>
      <vt:lpstr>可執行的下一步，可讀性</vt:lpstr>
      <vt:lpstr>慘業現況</vt:lpstr>
      <vt:lpstr>使用命名變(常)數 取代魔術數字</vt:lpstr>
      <vt:lpstr>可讀的下一步，易於修改 </vt:lpstr>
      <vt:lpstr>什麼都能錯，就是錢不能算錯</vt:lpstr>
      <vt:lpstr>慘業現況</vt:lpstr>
      <vt:lpstr>什麼都能錯，就是錢不能算錯</vt:lpstr>
      <vt:lpstr>重複一下TDD的要點</vt:lpstr>
      <vt:lpstr>The End</vt:lpstr>
      <vt:lpstr>回顧一下剛剛的慘業現況</vt:lpstr>
      <vt:lpstr>慘業現況 : 問題在哪邊!?</vt:lpstr>
      <vt:lpstr>慘業現況 : 測試數據(Test Data)的問題在哪邊!?</vt:lpstr>
      <vt:lpstr>慘業現況 : 測試列表(Test List)的問題在哪邊!?</vt:lpstr>
      <vt:lpstr>所以我們需要革命(通靈)!</vt:lpstr>
      <vt:lpstr>什麼是 BDD</vt:lpstr>
      <vt:lpstr>使用方式為describe() 測試案例為it()</vt:lpstr>
      <vt:lpstr>為什麼要使用 BDD </vt:lpstr>
      <vt:lpstr>為什麼要使用 BDD</vt:lpstr>
      <vt:lpstr>慘業問題回顧</vt:lpstr>
      <vt:lpstr>The End!?</vt:lpstr>
      <vt:lpstr>重複一下失敗的要點</vt:lpstr>
      <vt:lpstr>敗的很貴</vt:lpstr>
      <vt:lpstr>要敗的便宜 </vt:lpstr>
      <vt:lpstr>敗的很慢</vt:lpstr>
      <vt:lpstr>要敗的快 </vt:lpstr>
      <vt:lpstr>敗的不清不楚</vt:lpstr>
      <vt:lpstr>要敗的明確 </vt:lpstr>
      <vt:lpstr>敗的沒有價值</vt:lpstr>
      <vt:lpstr>要敗的有價值 </vt:lpstr>
      <vt:lpstr>到目前為止你的收穫是???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OO!?</dc:title>
  <dc:creator>Domo</dc:creator>
  <cp:lastModifiedBy>Domo</cp:lastModifiedBy>
  <cp:revision>1203</cp:revision>
  <dcterms:created xsi:type="dcterms:W3CDTF">2015-10-13T14:23:45Z</dcterms:created>
  <dcterms:modified xsi:type="dcterms:W3CDTF">2015-10-18T10:20:23Z</dcterms:modified>
</cp:coreProperties>
</file>